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2" r:id="rId1"/>
  </p:sldMasterIdLst>
  <p:notesMasterIdLst>
    <p:notesMasterId r:id="rId20"/>
  </p:notesMasterIdLst>
  <p:sldIdLst>
    <p:sldId id="360" r:id="rId2"/>
    <p:sldId id="438" r:id="rId3"/>
    <p:sldId id="378" r:id="rId4"/>
    <p:sldId id="390" r:id="rId5"/>
    <p:sldId id="423" r:id="rId6"/>
    <p:sldId id="380" r:id="rId7"/>
    <p:sldId id="439" r:id="rId8"/>
    <p:sldId id="448" r:id="rId9"/>
    <p:sldId id="450" r:id="rId10"/>
    <p:sldId id="451" r:id="rId11"/>
    <p:sldId id="452" r:id="rId12"/>
    <p:sldId id="431" r:id="rId13"/>
    <p:sldId id="433" r:id="rId14"/>
    <p:sldId id="430" r:id="rId15"/>
    <p:sldId id="426" r:id="rId16"/>
    <p:sldId id="408" r:id="rId17"/>
    <p:sldId id="388" r:id="rId18"/>
    <p:sldId id="406" r:id="rId19"/>
  </p:sldIdLst>
  <p:sldSz cx="12192000" cy="6858000"/>
  <p:notesSz cx="6799263" cy="99853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8A86C"/>
    <a:srgbClr val="2A11BF"/>
    <a:srgbClr val="71DAFF"/>
    <a:srgbClr val="FDD5AD"/>
    <a:srgbClr val="37F757"/>
    <a:srgbClr val="F27750"/>
    <a:srgbClr val="FF937D"/>
    <a:srgbClr val="66FF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9" autoAdjust="0"/>
    <p:restoredTop sz="83478" autoAdjust="0"/>
  </p:normalViewPr>
  <p:slideViewPr>
    <p:cSldViewPr snapToGrid="0" showGuides="1">
      <p:cViewPr varScale="1">
        <p:scale>
          <a:sx n="56" d="100"/>
          <a:sy n="56" d="100"/>
        </p:scale>
        <p:origin x="1260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DB7910-7E16-400F-9AF7-DD50715CC100}" type="doc">
      <dgm:prSet loTypeId="urn:microsoft.com/office/officeart/2005/8/layout/arrow2" loCatId="process" qsTypeId="urn:microsoft.com/office/officeart/2005/8/quickstyle/simple1" qsCatId="simple" csTypeId="urn:microsoft.com/office/officeart/2005/8/colors/accent6_5" csCatId="accent6" phldr="1"/>
      <dgm:spPr/>
    </dgm:pt>
    <dgm:pt modelId="{47D1864F-8B72-4F77-9C69-97447917A2F9}">
      <dgm:prSet phldrT="[Texte]" custT="1"/>
      <dgm:spPr/>
      <dgm:t>
        <a:bodyPr/>
        <a:lstStyle/>
        <a:p>
          <a:r>
            <a:rPr lang="fr-FR" sz="1600" dirty="0" err="1"/>
            <a:t>Recruitment</a:t>
          </a:r>
          <a:endParaRPr lang="fr-FR" sz="1600" dirty="0"/>
        </a:p>
      </dgm:t>
    </dgm:pt>
    <dgm:pt modelId="{8AF36806-71F7-4749-8BBE-2001C3857F47}" type="parTrans" cxnId="{DD3C75CD-91E4-4BD6-A253-3D5BE49E3085}">
      <dgm:prSet/>
      <dgm:spPr/>
      <dgm:t>
        <a:bodyPr/>
        <a:lstStyle/>
        <a:p>
          <a:endParaRPr lang="fr-FR" sz="2800"/>
        </a:p>
      </dgm:t>
    </dgm:pt>
    <dgm:pt modelId="{D3FB5E58-DC0C-4DA2-A0FF-FA198837BC2D}" type="sibTrans" cxnId="{DD3C75CD-91E4-4BD6-A253-3D5BE49E3085}">
      <dgm:prSet/>
      <dgm:spPr/>
      <dgm:t>
        <a:bodyPr/>
        <a:lstStyle/>
        <a:p>
          <a:endParaRPr lang="fr-FR" sz="2800"/>
        </a:p>
      </dgm:t>
    </dgm:pt>
    <dgm:pt modelId="{F4D3893B-8FAD-4585-9933-B97E9020BD26}">
      <dgm:prSet phldrT="[Texte]" custT="1"/>
      <dgm:spPr/>
      <dgm:t>
        <a:bodyPr/>
        <a:lstStyle/>
        <a:p>
          <a:r>
            <a:rPr lang="fr-FR" sz="1600" dirty="0" err="1"/>
            <a:t>Research</a:t>
          </a:r>
          <a:r>
            <a:rPr lang="fr-FR" sz="1600" dirty="0"/>
            <a:t> </a:t>
          </a:r>
          <a:r>
            <a:rPr lang="fr-FR" sz="1600" dirty="0" err="1"/>
            <a:t>project</a:t>
          </a:r>
          <a:r>
            <a:rPr lang="fr-FR" sz="1600" dirty="0"/>
            <a:t> management</a:t>
          </a:r>
        </a:p>
      </dgm:t>
    </dgm:pt>
    <dgm:pt modelId="{857C4E24-384A-407E-BBA6-FEC3EA11ABD3}" type="parTrans" cxnId="{B7F4C21A-5F61-4C10-B1E4-FF67EE8448C0}">
      <dgm:prSet/>
      <dgm:spPr/>
      <dgm:t>
        <a:bodyPr/>
        <a:lstStyle/>
        <a:p>
          <a:endParaRPr lang="fr-FR" sz="2800"/>
        </a:p>
      </dgm:t>
    </dgm:pt>
    <dgm:pt modelId="{9C7182DE-D979-4A39-9D88-5A84D834B37B}" type="sibTrans" cxnId="{B7F4C21A-5F61-4C10-B1E4-FF67EE8448C0}">
      <dgm:prSet/>
      <dgm:spPr/>
      <dgm:t>
        <a:bodyPr/>
        <a:lstStyle/>
        <a:p>
          <a:endParaRPr lang="fr-FR" sz="2800"/>
        </a:p>
      </dgm:t>
    </dgm:pt>
    <dgm:pt modelId="{166BE3EB-28A4-4715-BDE7-5D92D945C49A}">
      <dgm:prSet phldrT="[Texte]" custT="1"/>
      <dgm:spPr/>
      <dgm:t>
        <a:bodyPr/>
        <a:lstStyle/>
        <a:p>
          <a:r>
            <a:rPr lang="fr-FR" sz="1600" dirty="0" err="1"/>
            <a:t>Defense</a:t>
          </a:r>
          <a:endParaRPr lang="fr-FR" sz="1600" dirty="0"/>
        </a:p>
      </dgm:t>
    </dgm:pt>
    <dgm:pt modelId="{D2A65F8B-5636-4CB1-BCBB-297E49E12B1B}" type="parTrans" cxnId="{6DB2B783-2200-4892-9E7A-36AEE5569D4F}">
      <dgm:prSet/>
      <dgm:spPr/>
      <dgm:t>
        <a:bodyPr/>
        <a:lstStyle/>
        <a:p>
          <a:endParaRPr lang="fr-FR" sz="2800"/>
        </a:p>
      </dgm:t>
    </dgm:pt>
    <dgm:pt modelId="{CC83F897-5897-46B8-AE76-41C3B53E3AB8}" type="sibTrans" cxnId="{6DB2B783-2200-4892-9E7A-36AEE5569D4F}">
      <dgm:prSet/>
      <dgm:spPr/>
      <dgm:t>
        <a:bodyPr/>
        <a:lstStyle/>
        <a:p>
          <a:endParaRPr lang="fr-FR" sz="2800"/>
        </a:p>
      </dgm:t>
    </dgm:pt>
    <dgm:pt modelId="{7387CB85-8469-457A-B6EB-42A11F089BB6}">
      <dgm:prSet phldrT="[Texte]" custT="1"/>
      <dgm:spPr/>
      <dgm:t>
        <a:bodyPr/>
        <a:lstStyle/>
        <a:p>
          <a:r>
            <a:rPr lang="fr-FR" sz="1600" dirty="0" err="1"/>
            <a:t>Mobility</a:t>
          </a:r>
          <a:endParaRPr lang="fr-FR" sz="1600" dirty="0"/>
        </a:p>
      </dgm:t>
    </dgm:pt>
    <dgm:pt modelId="{C134F351-88B1-4A60-AE05-453E4E6F3592}" type="parTrans" cxnId="{4DA7A395-E9F4-438F-AF25-1AEBA4EEE575}">
      <dgm:prSet/>
      <dgm:spPr/>
      <dgm:t>
        <a:bodyPr/>
        <a:lstStyle/>
        <a:p>
          <a:endParaRPr lang="fr-FR" sz="2800"/>
        </a:p>
      </dgm:t>
    </dgm:pt>
    <dgm:pt modelId="{93F804F3-C70F-4526-B0F9-35456EEBC802}" type="sibTrans" cxnId="{4DA7A395-E9F4-438F-AF25-1AEBA4EEE575}">
      <dgm:prSet/>
      <dgm:spPr/>
      <dgm:t>
        <a:bodyPr/>
        <a:lstStyle/>
        <a:p>
          <a:endParaRPr lang="fr-FR" sz="2800"/>
        </a:p>
      </dgm:t>
    </dgm:pt>
    <dgm:pt modelId="{059F0769-9E02-4097-8C66-0D1FF7B99EB5}" type="pres">
      <dgm:prSet presAssocID="{C4DB7910-7E16-400F-9AF7-DD50715CC100}" presName="arrowDiagram" presStyleCnt="0">
        <dgm:presLayoutVars>
          <dgm:chMax val="5"/>
          <dgm:dir/>
          <dgm:resizeHandles val="exact"/>
        </dgm:presLayoutVars>
      </dgm:prSet>
      <dgm:spPr/>
    </dgm:pt>
    <dgm:pt modelId="{69CC708E-2818-497A-AA9B-97D8C0A524A1}" type="pres">
      <dgm:prSet presAssocID="{C4DB7910-7E16-400F-9AF7-DD50715CC100}" presName="arrow" presStyleLbl="bgShp" presStyleIdx="0" presStyleCnt="1" custAng="349030" custLinFactNeighborX="8650" custLinFactNeighborY="1356"/>
      <dgm:spPr>
        <a:solidFill>
          <a:srgbClr val="CC99FF"/>
        </a:solidFill>
      </dgm:spPr>
    </dgm:pt>
    <dgm:pt modelId="{283ABC95-82EC-4F8F-A2F5-86E80982EA41}" type="pres">
      <dgm:prSet presAssocID="{C4DB7910-7E16-400F-9AF7-DD50715CC100}" presName="arrowDiagram4" presStyleCnt="0"/>
      <dgm:spPr/>
    </dgm:pt>
    <dgm:pt modelId="{77CA3DC1-96AF-487E-A2B3-691A1E81909E}" type="pres">
      <dgm:prSet presAssocID="{47D1864F-8B72-4F77-9C69-97447917A2F9}" presName="bullet4a" presStyleLbl="node1" presStyleIdx="0" presStyleCnt="4"/>
      <dgm:spPr/>
    </dgm:pt>
    <dgm:pt modelId="{DE5EDA03-8563-48B9-BB68-C8F4A77DAC63}" type="pres">
      <dgm:prSet presAssocID="{47D1864F-8B72-4F77-9C69-97447917A2F9}" presName="textBox4a" presStyleLbl="revTx" presStyleIdx="0" presStyleCnt="4">
        <dgm:presLayoutVars>
          <dgm:bulletEnabled val="1"/>
        </dgm:presLayoutVars>
      </dgm:prSet>
      <dgm:spPr/>
    </dgm:pt>
    <dgm:pt modelId="{33BAFFA5-6C59-4A71-A3AA-D5873345E6FE}" type="pres">
      <dgm:prSet presAssocID="{F4D3893B-8FAD-4585-9933-B97E9020BD26}" presName="bullet4b" presStyleLbl="node1" presStyleIdx="1" presStyleCnt="4"/>
      <dgm:spPr/>
    </dgm:pt>
    <dgm:pt modelId="{AB330AC2-BE90-4B4F-A52A-F5DF61AAFDC5}" type="pres">
      <dgm:prSet presAssocID="{F4D3893B-8FAD-4585-9933-B97E9020BD26}" presName="textBox4b" presStyleLbl="revTx" presStyleIdx="1" presStyleCnt="4">
        <dgm:presLayoutVars>
          <dgm:bulletEnabled val="1"/>
        </dgm:presLayoutVars>
      </dgm:prSet>
      <dgm:spPr/>
    </dgm:pt>
    <dgm:pt modelId="{61B9F938-EBE9-44A7-86AF-7B30466A6B83}" type="pres">
      <dgm:prSet presAssocID="{7387CB85-8469-457A-B6EB-42A11F089BB6}" presName="bullet4c" presStyleLbl="node1" presStyleIdx="2" presStyleCnt="4"/>
      <dgm:spPr/>
    </dgm:pt>
    <dgm:pt modelId="{E9C90C72-1E95-441D-B0D0-005B52AFDDDC}" type="pres">
      <dgm:prSet presAssocID="{7387CB85-8469-457A-B6EB-42A11F089BB6}" presName="textBox4c" presStyleLbl="revTx" presStyleIdx="2" presStyleCnt="4">
        <dgm:presLayoutVars>
          <dgm:bulletEnabled val="1"/>
        </dgm:presLayoutVars>
      </dgm:prSet>
      <dgm:spPr/>
    </dgm:pt>
    <dgm:pt modelId="{19127044-2875-4FDE-8A2F-F188A8640D77}" type="pres">
      <dgm:prSet presAssocID="{166BE3EB-28A4-4715-BDE7-5D92D945C49A}" presName="bullet4d" presStyleLbl="node1" presStyleIdx="3" presStyleCnt="4"/>
      <dgm:spPr/>
    </dgm:pt>
    <dgm:pt modelId="{0F5E9F42-0AB3-4E52-9E65-C2B41B979A67}" type="pres">
      <dgm:prSet presAssocID="{166BE3EB-28A4-4715-BDE7-5D92D945C49A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E656FD01-8351-463C-8EA3-75062FC709FE}" type="presOf" srcId="{7387CB85-8469-457A-B6EB-42A11F089BB6}" destId="{E9C90C72-1E95-441D-B0D0-005B52AFDDDC}" srcOrd="0" destOrd="0" presId="urn:microsoft.com/office/officeart/2005/8/layout/arrow2"/>
    <dgm:cxn modelId="{3E6AD40D-CB4A-4FA9-979B-411678C8D2C1}" type="presOf" srcId="{C4DB7910-7E16-400F-9AF7-DD50715CC100}" destId="{059F0769-9E02-4097-8C66-0D1FF7B99EB5}" srcOrd="0" destOrd="0" presId="urn:microsoft.com/office/officeart/2005/8/layout/arrow2"/>
    <dgm:cxn modelId="{B7F4C21A-5F61-4C10-B1E4-FF67EE8448C0}" srcId="{C4DB7910-7E16-400F-9AF7-DD50715CC100}" destId="{F4D3893B-8FAD-4585-9933-B97E9020BD26}" srcOrd="1" destOrd="0" parTransId="{857C4E24-384A-407E-BBA6-FEC3EA11ABD3}" sibTransId="{9C7182DE-D979-4A39-9D88-5A84D834B37B}"/>
    <dgm:cxn modelId="{6DB2B783-2200-4892-9E7A-36AEE5569D4F}" srcId="{C4DB7910-7E16-400F-9AF7-DD50715CC100}" destId="{166BE3EB-28A4-4715-BDE7-5D92D945C49A}" srcOrd="3" destOrd="0" parTransId="{D2A65F8B-5636-4CB1-BCBB-297E49E12B1B}" sibTransId="{CC83F897-5897-46B8-AE76-41C3B53E3AB8}"/>
    <dgm:cxn modelId="{4DA7A395-E9F4-438F-AF25-1AEBA4EEE575}" srcId="{C4DB7910-7E16-400F-9AF7-DD50715CC100}" destId="{7387CB85-8469-457A-B6EB-42A11F089BB6}" srcOrd="2" destOrd="0" parTransId="{C134F351-88B1-4A60-AE05-453E4E6F3592}" sibTransId="{93F804F3-C70F-4526-B0F9-35456EEBC802}"/>
    <dgm:cxn modelId="{18D183B0-8EE8-40E6-8461-2BF99543D2CD}" type="presOf" srcId="{F4D3893B-8FAD-4585-9933-B97E9020BD26}" destId="{AB330AC2-BE90-4B4F-A52A-F5DF61AAFDC5}" srcOrd="0" destOrd="0" presId="urn:microsoft.com/office/officeart/2005/8/layout/arrow2"/>
    <dgm:cxn modelId="{A40E0DC7-BDB5-400A-97B5-3F794E2B6138}" type="presOf" srcId="{166BE3EB-28A4-4715-BDE7-5D92D945C49A}" destId="{0F5E9F42-0AB3-4E52-9E65-C2B41B979A67}" srcOrd="0" destOrd="0" presId="urn:microsoft.com/office/officeart/2005/8/layout/arrow2"/>
    <dgm:cxn modelId="{DD3C75CD-91E4-4BD6-A253-3D5BE49E3085}" srcId="{C4DB7910-7E16-400F-9AF7-DD50715CC100}" destId="{47D1864F-8B72-4F77-9C69-97447917A2F9}" srcOrd="0" destOrd="0" parTransId="{8AF36806-71F7-4749-8BBE-2001C3857F47}" sibTransId="{D3FB5E58-DC0C-4DA2-A0FF-FA198837BC2D}"/>
    <dgm:cxn modelId="{820C9FDC-0BDF-4601-A2AA-2A3D8109BF94}" type="presOf" srcId="{47D1864F-8B72-4F77-9C69-97447917A2F9}" destId="{DE5EDA03-8563-48B9-BB68-C8F4A77DAC63}" srcOrd="0" destOrd="0" presId="urn:microsoft.com/office/officeart/2005/8/layout/arrow2"/>
    <dgm:cxn modelId="{CFA35F85-8E8E-48C1-ACB5-D24BDC61D12D}" type="presParOf" srcId="{059F0769-9E02-4097-8C66-0D1FF7B99EB5}" destId="{69CC708E-2818-497A-AA9B-97D8C0A524A1}" srcOrd="0" destOrd="0" presId="urn:microsoft.com/office/officeart/2005/8/layout/arrow2"/>
    <dgm:cxn modelId="{B4632C0F-7481-453E-B956-A541F473FBB9}" type="presParOf" srcId="{059F0769-9E02-4097-8C66-0D1FF7B99EB5}" destId="{283ABC95-82EC-4F8F-A2F5-86E80982EA41}" srcOrd="1" destOrd="0" presId="urn:microsoft.com/office/officeart/2005/8/layout/arrow2"/>
    <dgm:cxn modelId="{DC67EABB-9962-46E1-9D95-29F9D41D70AF}" type="presParOf" srcId="{283ABC95-82EC-4F8F-A2F5-86E80982EA41}" destId="{77CA3DC1-96AF-487E-A2B3-691A1E81909E}" srcOrd="0" destOrd="0" presId="urn:microsoft.com/office/officeart/2005/8/layout/arrow2"/>
    <dgm:cxn modelId="{B5BAC35F-E30A-4925-AD30-0005ADCF538D}" type="presParOf" srcId="{283ABC95-82EC-4F8F-A2F5-86E80982EA41}" destId="{DE5EDA03-8563-48B9-BB68-C8F4A77DAC63}" srcOrd="1" destOrd="0" presId="urn:microsoft.com/office/officeart/2005/8/layout/arrow2"/>
    <dgm:cxn modelId="{7777C13C-F828-4B4E-9437-FD860F276887}" type="presParOf" srcId="{283ABC95-82EC-4F8F-A2F5-86E80982EA41}" destId="{33BAFFA5-6C59-4A71-A3AA-D5873345E6FE}" srcOrd="2" destOrd="0" presId="urn:microsoft.com/office/officeart/2005/8/layout/arrow2"/>
    <dgm:cxn modelId="{C8A92511-661F-483B-8C76-C2A284BCB1EC}" type="presParOf" srcId="{283ABC95-82EC-4F8F-A2F5-86E80982EA41}" destId="{AB330AC2-BE90-4B4F-A52A-F5DF61AAFDC5}" srcOrd="3" destOrd="0" presId="urn:microsoft.com/office/officeart/2005/8/layout/arrow2"/>
    <dgm:cxn modelId="{D17E8454-4206-4E6F-A4DF-18A8C439D5F7}" type="presParOf" srcId="{283ABC95-82EC-4F8F-A2F5-86E80982EA41}" destId="{61B9F938-EBE9-44A7-86AF-7B30466A6B83}" srcOrd="4" destOrd="0" presId="urn:microsoft.com/office/officeart/2005/8/layout/arrow2"/>
    <dgm:cxn modelId="{EA4A552E-8C55-46BC-B4C2-5A1D0943F677}" type="presParOf" srcId="{283ABC95-82EC-4F8F-A2F5-86E80982EA41}" destId="{E9C90C72-1E95-441D-B0D0-005B52AFDDDC}" srcOrd="5" destOrd="0" presId="urn:microsoft.com/office/officeart/2005/8/layout/arrow2"/>
    <dgm:cxn modelId="{23DEDC49-94CA-47A9-9D21-EC287C7ECCB8}" type="presParOf" srcId="{283ABC95-82EC-4F8F-A2F5-86E80982EA41}" destId="{19127044-2875-4FDE-8A2F-F188A8640D77}" srcOrd="6" destOrd="0" presId="urn:microsoft.com/office/officeart/2005/8/layout/arrow2"/>
    <dgm:cxn modelId="{4E93D0A8-FB36-4F51-8613-D99D514B86EC}" type="presParOf" srcId="{283ABC95-82EC-4F8F-A2F5-86E80982EA41}" destId="{0F5E9F42-0AB3-4E52-9E65-C2B41B979A67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CCFBBC-CDCF-4B57-9D68-1FB11076BEF5}" type="doc">
      <dgm:prSet loTypeId="urn:microsoft.com/office/officeart/2005/8/layout/arrow2" loCatId="process" qsTypeId="urn:microsoft.com/office/officeart/2005/8/quickstyle/simple1" qsCatId="simple" csTypeId="urn:microsoft.com/office/officeart/2005/8/colors/colorful4" csCatId="colorful" phldr="1"/>
      <dgm:spPr/>
    </dgm:pt>
    <dgm:pt modelId="{6BF12338-10A8-413C-B7EC-FEF9FC47814D}">
      <dgm:prSet phldrT="[Texte]" custT="1"/>
      <dgm:spPr/>
      <dgm:t>
        <a:bodyPr/>
        <a:lstStyle/>
        <a:p>
          <a:r>
            <a:rPr lang="fr-FR" sz="1800" dirty="0" err="1"/>
            <a:t>Professionnal</a:t>
          </a:r>
          <a:r>
            <a:rPr lang="fr-FR" sz="1800" dirty="0"/>
            <a:t> </a:t>
          </a:r>
          <a:r>
            <a:rPr lang="fr-FR" sz="1800" dirty="0" err="1"/>
            <a:t>project</a:t>
          </a:r>
          <a:endParaRPr lang="fr-FR" sz="1800" dirty="0"/>
        </a:p>
      </dgm:t>
    </dgm:pt>
    <dgm:pt modelId="{EEA8C0C1-3E95-4906-8AFC-429818200C78}" type="parTrans" cxnId="{2EB8C42C-2790-46CD-B822-8C23226CAD3D}">
      <dgm:prSet/>
      <dgm:spPr/>
      <dgm:t>
        <a:bodyPr/>
        <a:lstStyle/>
        <a:p>
          <a:endParaRPr lang="fr-FR" sz="2400"/>
        </a:p>
      </dgm:t>
    </dgm:pt>
    <dgm:pt modelId="{AD8213C6-F599-4386-9972-C1B519932466}" type="sibTrans" cxnId="{2EB8C42C-2790-46CD-B822-8C23226CAD3D}">
      <dgm:prSet/>
      <dgm:spPr/>
      <dgm:t>
        <a:bodyPr/>
        <a:lstStyle/>
        <a:p>
          <a:endParaRPr lang="fr-FR" sz="2400"/>
        </a:p>
      </dgm:t>
    </dgm:pt>
    <dgm:pt modelId="{B65037AB-B3F0-4A9E-B028-C00BFFE1DFF0}">
      <dgm:prSet phldrT="[Texte]" custT="1"/>
      <dgm:spPr/>
      <dgm:t>
        <a:bodyPr/>
        <a:lstStyle/>
        <a:p>
          <a:r>
            <a:rPr lang="fr-FR" sz="1800" dirty="0"/>
            <a:t>Training</a:t>
          </a:r>
        </a:p>
      </dgm:t>
    </dgm:pt>
    <dgm:pt modelId="{07F972FA-2768-4B5A-8010-7EA01DE7E992}" type="parTrans" cxnId="{0D049F82-E3A1-4B3F-9FEE-6E7869DA4D01}">
      <dgm:prSet/>
      <dgm:spPr/>
      <dgm:t>
        <a:bodyPr/>
        <a:lstStyle/>
        <a:p>
          <a:endParaRPr lang="fr-FR" sz="2400"/>
        </a:p>
      </dgm:t>
    </dgm:pt>
    <dgm:pt modelId="{4E66211E-9E01-43CD-9A91-E06B3DF2EEED}" type="sibTrans" cxnId="{0D049F82-E3A1-4B3F-9FEE-6E7869DA4D01}">
      <dgm:prSet/>
      <dgm:spPr/>
      <dgm:t>
        <a:bodyPr/>
        <a:lstStyle/>
        <a:p>
          <a:endParaRPr lang="fr-FR" sz="2400"/>
        </a:p>
      </dgm:t>
    </dgm:pt>
    <dgm:pt modelId="{A635CDE5-A8AE-43C8-8D9F-81573FA68813}">
      <dgm:prSet phldrT="[Texte]" custT="1"/>
      <dgm:spPr/>
      <dgm:t>
        <a:bodyPr/>
        <a:lstStyle/>
        <a:p>
          <a:r>
            <a:rPr lang="fr-FR" sz="1800" dirty="0" err="1"/>
            <a:t>Professionnal</a:t>
          </a:r>
          <a:r>
            <a:rPr lang="fr-FR" sz="1800" dirty="0"/>
            <a:t> </a:t>
          </a:r>
          <a:r>
            <a:rPr lang="fr-FR" sz="1800" dirty="0" err="1"/>
            <a:t>integration</a:t>
          </a:r>
          <a:endParaRPr lang="fr-FR" sz="1800" dirty="0"/>
        </a:p>
      </dgm:t>
    </dgm:pt>
    <dgm:pt modelId="{7AD0BFD9-33A3-4D93-958A-DEF884E47C63}" type="parTrans" cxnId="{0C0B4AA0-309C-44D3-A54E-6520FBBDE1A1}">
      <dgm:prSet/>
      <dgm:spPr/>
      <dgm:t>
        <a:bodyPr/>
        <a:lstStyle/>
        <a:p>
          <a:endParaRPr lang="fr-FR" sz="2400"/>
        </a:p>
      </dgm:t>
    </dgm:pt>
    <dgm:pt modelId="{D5928BB4-781B-4B23-97C9-3D9568A590B7}" type="sibTrans" cxnId="{0C0B4AA0-309C-44D3-A54E-6520FBBDE1A1}">
      <dgm:prSet/>
      <dgm:spPr/>
      <dgm:t>
        <a:bodyPr/>
        <a:lstStyle/>
        <a:p>
          <a:endParaRPr lang="fr-FR" sz="2400"/>
        </a:p>
      </dgm:t>
    </dgm:pt>
    <dgm:pt modelId="{C3833741-53B6-480E-A5C1-808C62373571}" type="pres">
      <dgm:prSet presAssocID="{DECCFBBC-CDCF-4B57-9D68-1FB11076BEF5}" presName="arrowDiagram" presStyleCnt="0">
        <dgm:presLayoutVars>
          <dgm:chMax val="5"/>
          <dgm:dir/>
          <dgm:resizeHandles val="exact"/>
        </dgm:presLayoutVars>
      </dgm:prSet>
      <dgm:spPr/>
    </dgm:pt>
    <dgm:pt modelId="{EB29092B-5168-45A6-B2C9-5F79ED3CD15B}" type="pres">
      <dgm:prSet presAssocID="{DECCFBBC-CDCF-4B57-9D68-1FB11076BEF5}" presName="arrow" presStyleLbl="bgShp" presStyleIdx="0" presStyleCnt="1" custAng="20823652" custLinFactNeighborX="239" custLinFactNeighborY="-6808"/>
      <dgm:spPr>
        <a:solidFill>
          <a:srgbClr val="FF937D"/>
        </a:solidFill>
      </dgm:spPr>
    </dgm:pt>
    <dgm:pt modelId="{200EC776-0560-4A55-8C79-5C9412BE6FE9}" type="pres">
      <dgm:prSet presAssocID="{DECCFBBC-CDCF-4B57-9D68-1FB11076BEF5}" presName="arrowDiagram3" presStyleCnt="0"/>
      <dgm:spPr/>
    </dgm:pt>
    <dgm:pt modelId="{A78D5B28-A6EB-49E8-8388-5F27B4E59CA5}" type="pres">
      <dgm:prSet presAssocID="{6BF12338-10A8-413C-B7EC-FEF9FC47814D}" presName="bullet3a" presStyleLbl="node1" presStyleIdx="0" presStyleCnt="3" custLinFactX="100000" custLinFactNeighborX="144659" custLinFactNeighborY="10099"/>
      <dgm:spPr/>
    </dgm:pt>
    <dgm:pt modelId="{00C6CB79-4F66-41E4-87AC-53AC989BB3FC}" type="pres">
      <dgm:prSet presAssocID="{6BF12338-10A8-413C-B7EC-FEF9FC47814D}" presName="textBox3a" presStyleLbl="revTx" presStyleIdx="0" presStyleCnt="3" custScaleX="169664" custLinFactNeighborY="7932">
        <dgm:presLayoutVars>
          <dgm:bulletEnabled val="1"/>
        </dgm:presLayoutVars>
      </dgm:prSet>
      <dgm:spPr/>
    </dgm:pt>
    <dgm:pt modelId="{43D8E9A4-BCCC-40B4-86EE-63740EEC8F17}" type="pres">
      <dgm:prSet presAssocID="{B65037AB-B3F0-4A9E-B028-C00BFFE1DFF0}" presName="bullet3b" presStyleLbl="node1" presStyleIdx="1" presStyleCnt="3"/>
      <dgm:spPr/>
    </dgm:pt>
    <dgm:pt modelId="{DFBC90AC-6190-488B-898A-2A8EB9474AB0}" type="pres">
      <dgm:prSet presAssocID="{B65037AB-B3F0-4A9E-B028-C00BFFE1DFF0}" presName="textBox3b" presStyleLbl="revTx" presStyleIdx="1" presStyleCnt="3">
        <dgm:presLayoutVars>
          <dgm:bulletEnabled val="1"/>
        </dgm:presLayoutVars>
      </dgm:prSet>
      <dgm:spPr/>
    </dgm:pt>
    <dgm:pt modelId="{A1D74401-B423-4BE3-A197-E1CD830B764B}" type="pres">
      <dgm:prSet presAssocID="{A635CDE5-A8AE-43C8-8D9F-81573FA68813}" presName="bullet3c" presStyleLbl="node1" presStyleIdx="2" presStyleCnt="3" custLinFactY="-37347" custLinFactNeighborX="-36357" custLinFactNeighborY="-100000"/>
      <dgm:spPr/>
    </dgm:pt>
    <dgm:pt modelId="{01FCE64C-4C08-4043-8AC4-7B7B97000293}" type="pres">
      <dgm:prSet presAssocID="{A635CDE5-A8AE-43C8-8D9F-81573FA68813}" presName="textBox3c" presStyleLbl="revTx" presStyleIdx="2" presStyleCnt="3" custScaleX="167822">
        <dgm:presLayoutVars>
          <dgm:bulletEnabled val="1"/>
        </dgm:presLayoutVars>
      </dgm:prSet>
      <dgm:spPr/>
    </dgm:pt>
  </dgm:ptLst>
  <dgm:cxnLst>
    <dgm:cxn modelId="{2EB8C42C-2790-46CD-B822-8C23226CAD3D}" srcId="{DECCFBBC-CDCF-4B57-9D68-1FB11076BEF5}" destId="{6BF12338-10A8-413C-B7EC-FEF9FC47814D}" srcOrd="0" destOrd="0" parTransId="{EEA8C0C1-3E95-4906-8AFC-429818200C78}" sibTransId="{AD8213C6-F599-4386-9972-C1B519932466}"/>
    <dgm:cxn modelId="{5E6BFC2E-C7D4-4FF2-890F-CE2BADA93228}" type="presOf" srcId="{6BF12338-10A8-413C-B7EC-FEF9FC47814D}" destId="{00C6CB79-4F66-41E4-87AC-53AC989BB3FC}" srcOrd="0" destOrd="0" presId="urn:microsoft.com/office/officeart/2005/8/layout/arrow2"/>
    <dgm:cxn modelId="{6237395B-C321-405B-B06B-CB321080803D}" type="presOf" srcId="{A635CDE5-A8AE-43C8-8D9F-81573FA68813}" destId="{01FCE64C-4C08-4043-8AC4-7B7B97000293}" srcOrd="0" destOrd="0" presId="urn:microsoft.com/office/officeart/2005/8/layout/arrow2"/>
    <dgm:cxn modelId="{FBA6DF66-002A-4657-8E05-06AD49C7B93A}" type="presOf" srcId="{DECCFBBC-CDCF-4B57-9D68-1FB11076BEF5}" destId="{C3833741-53B6-480E-A5C1-808C62373571}" srcOrd="0" destOrd="0" presId="urn:microsoft.com/office/officeart/2005/8/layout/arrow2"/>
    <dgm:cxn modelId="{0D049F82-E3A1-4B3F-9FEE-6E7869DA4D01}" srcId="{DECCFBBC-CDCF-4B57-9D68-1FB11076BEF5}" destId="{B65037AB-B3F0-4A9E-B028-C00BFFE1DFF0}" srcOrd="1" destOrd="0" parTransId="{07F972FA-2768-4B5A-8010-7EA01DE7E992}" sibTransId="{4E66211E-9E01-43CD-9A91-E06B3DF2EEED}"/>
    <dgm:cxn modelId="{0C0B4AA0-309C-44D3-A54E-6520FBBDE1A1}" srcId="{DECCFBBC-CDCF-4B57-9D68-1FB11076BEF5}" destId="{A635CDE5-A8AE-43C8-8D9F-81573FA68813}" srcOrd="2" destOrd="0" parTransId="{7AD0BFD9-33A3-4D93-958A-DEF884E47C63}" sibTransId="{D5928BB4-781B-4B23-97C9-3D9568A590B7}"/>
    <dgm:cxn modelId="{26A3C0F1-62F2-436B-B79D-CFD83411758E}" type="presOf" srcId="{B65037AB-B3F0-4A9E-B028-C00BFFE1DFF0}" destId="{DFBC90AC-6190-488B-898A-2A8EB9474AB0}" srcOrd="0" destOrd="0" presId="urn:microsoft.com/office/officeart/2005/8/layout/arrow2"/>
    <dgm:cxn modelId="{A4C3A902-7216-46D7-A3D0-5A66EC8F514A}" type="presParOf" srcId="{C3833741-53B6-480E-A5C1-808C62373571}" destId="{EB29092B-5168-45A6-B2C9-5F79ED3CD15B}" srcOrd="0" destOrd="0" presId="urn:microsoft.com/office/officeart/2005/8/layout/arrow2"/>
    <dgm:cxn modelId="{7B699F66-26EB-4E8F-B3FC-895ED8752891}" type="presParOf" srcId="{C3833741-53B6-480E-A5C1-808C62373571}" destId="{200EC776-0560-4A55-8C79-5C9412BE6FE9}" srcOrd="1" destOrd="0" presId="urn:microsoft.com/office/officeart/2005/8/layout/arrow2"/>
    <dgm:cxn modelId="{A7FAA355-334F-4F88-9878-F3FC31EAB4F0}" type="presParOf" srcId="{200EC776-0560-4A55-8C79-5C9412BE6FE9}" destId="{A78D5B28-A6EB-49E8-8388-5F27B4E59CA5}" srcOrd="0" destOrd="0" presId="urn:microsoft.com/office/officeart/2005/8/layout/arrow2"/>
    <dgm:cxn modelId="{09DE3192-6635-40D4-8010-5CA458302146}" type="presParOf" srcId="{200EC776-0560-4A55-8C79-5C9412BE6FE9}" destId="{00C6CB79-4F66-41E4-87AC-53AC989BB3FC}" srcOrd="1" destOrd="0" presId="urn:microsoft.com/office/officeart/2005/8/layout/arrow2"/>
    <dgm:cxn modelId="{55D7A5DB-DE29-48E4-8907-FC59A9E2FF36}" type="presParOf" srcId="{200EC776-0560-4A55-8C79-5C9412BE6FE9}" destId="{43D8E9A4-BCCC-40B4-86EE-63740EEC8F17}" srcOrd="2" destOrd="0" presId="urn:microsoft.com/office/officeart/2005/8/layout/arrow2"/>
    <dgm:cxn modelId="{A01745CD-E9E4-4970-A063-95A17BCE02C0}" type="presParOf" srcId="{200EC776-0560-4A55-8C79-5C9412BE6FE9}" destId="{DFBC90AC-6190-488B-898A-2A8EB9474AB0}" srcOrd="3" destOrd="0" presId="urn:microsoft.com/office/officeart/2005/8/layout/arrow2"/>
    <dgm:cxn modelId="{E4AC8486-2B76-41FD-BF66-2EB51747725A}" type="presParOf" srcId="{200EC776-0560-4A55-8C79-5C9412BE6FE9}" destId="{A1D74401-B423-4BE3-A197-E1CD830B764B}" srcOrd="4" destOrd="0" presId="urn:microsoft.com/office/officeart/2005/8/layout/arrow2"/>
    <dgm:cxn modelId="{7C14041B-0BD6-4E4F-A5D1-38D96F4EDDC7}" type="presParOf" srcId="{200EC776-0560-4A55-8C79-5C9412BE6FE9}" destId="{01FCE64C-4C08-4043-8AC4-7B7B9700029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66AB98-DB4C-4CBD-B2F5-ADBE70AC03CD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fr-FR"/>
        </a:p>
      </dgm:t>
    </dgm:pt>
    <dgm:pt modelId="{6799BDF2-81EB-45C5-94A4-1CCA3981E2FC}">
      <dgm:prSet phldrT="[Texte]" custT="1"/>
      <dgm:spPr/>
      <dgm:t>
        <a:bodyPr/>
        <a:lstStyle/>
        <a:p>
          <a:r>
            <a:rPr lang="fr-FR" sz="1400" b="1" dirty="0"/>
            <a:t>Registrations </a:t>
          </a:r>
        </a:p>
        <a:p>
          <a:r>
            <a:rPr lang="fr-FR" sz="1400" b="1" dirty="0" err="1"/>
            <a:t>Re</a:t>
          </a:r>
          <a:r>
            <a:rPr lang="fr-FR" sz="1400" b="1" dirty="0"/>
            <a:t>-Registrations</a:t>
          </a:r>
        </a:p>
      </dgm:t>
    </dgm:pt>
    <dgm:pt modelId="{2DAD7A64-10D7-4B46-B73F-B026359AF4BB}" type="parTrans" cxnId="{D8ECA53E-DD5C-479F-918E-9D3897DC3B6C}">
      <dgm:prSet/>
      <dgm:spPr/>
      <dgm:t>
        <a:bodyPr/>
        <a:lstStyle/>
        <a:p>
          <a:endParaRPr lang="fr-FR"/>
        </a:p>
      </dgm:t>
    </dgm:pt>
    <dgm:pt modelId="{C7DBFFC1-6BC8-4F8A-996B-CBEB41A96B79}" type="sibTrans" cxnId="{D8ECA53E-DD5C-479F-918E-9D3897DC3B6C}">
      <dgm:prSet/>
      <dgm:spPr/>
      <dgm:t>
        <a:bodyPr/>
        <a:lstStyle/>
        <a:p>
          <a:endParaRPr lang="fr-FR"/>
        </a:p>
      </dgm:t>
    </dgm:pt>
    <dgm:pt modelId="{ECEE8DF6-DEF8-4552-872E-F57C85AE30A5}">
      <dgm:prSet phldrT="[Texte]"/>
      <dgm:spPr/>
      <dgm:t>
        <a:bodyPr/>
        <a:lstStyle/>
        <a:p>
          <a:r>
            <a:rPr lang="fr-FR" dirty="0" err="1"/>
            <a:t>From</a:t>
          </a:r>
          <a:r>
            <a:rPr lang="fr-FR" dirty="0"/>
            <a:t> </a:t>
          </a:r>
          <a:r>
            <a:rPr lang="fr-FR" dirty="0" err="1"/>
            <a:t>july</a:t>
          </a:r>
          <a:r>
            <a:rPr lang="fr-FR" dirty="0"/>
            <a:t> 10th to </a:t>
          </a:r>
          <a:r>
            <a:rPr lang="fr-FR" dirty="0" err="1"/>
            <a:t>November</a:t>
          </a:r>
          <a:r>
            <a:rPr lang="fr-FR" dirty="0"/>
            <a:t> 15th</a:t>
          </a:r>
        </a:p>
      </dgm:t>
    </dgm:pt>
    <dgm:pt modelId="{613B4B5C-03DB-4FB3-8D5F-241782313A53}" type="parTrans" cxnId="{F544533E-BDE4-482C-A214-AE3F15CA3161}">
      <dgm:prSet/>
      <dgm:spPr/>
      <dgm:t>
        <a:bodyPr/>
        <a:lstStyle/>
        <a:p>
          <a:endParaRPr lang="fr-FR"/>
        </a:p>
      </dgm:t>
    </dgm:pt>
    <dgm:pt modelId="{DA7700D0-F662-4127-82E0-1979A6DBE8F9}" type="sibTrans" cxnId="{F544533E-BDE4-482C-A214-AE3F15CA3161}">
      <dgm:prSet/>
      <dgm:spPr/>
      <dgm:t>
        <a:bodyPr/>
        <a:lstStyle/>
        <a:p>
          <a:endParaRPr lang="fr-FR"/>
        </a:p>
      </dgm:t>
    </dgm:pt>
    <dgm:pt modelId="{D59D1F77-78B7-45BF-9A6E-077BC77F9364}">
      <dgm:prSet phldrT="[Texte]"/>
      <dgm:spPr/>
      <dgm:t>
        <a:bodyPr/>
        <a:lstStyle/>
        <a:p>
          <a:r>
            <a:rPr lang="fr-FR" b="1" dirty="0"/>
            <a:t>Training</a:t>
          </a:r>
        </a:p>
      </dgm:t>
    </dgm:pt>
    <dgm:pt modelId="{2C2F0290-9A9B-4DC2-A1E5-1B0A453720A3}" type="parTrans" cxnId="{997D1035-FD7F-4E4F-A839-28DF8402FE09}">
      <dgm:prSet/>
      <dgm:spPr/>
      <dgm:t>
        <a:bodyPr/>
        <a:lstStyle/>
        <a:p>
          <a:endParaRPr lang="fr-FR"/>
        </a:p>
      </dgm:t>
    </dgm:pt>
    <dgm:pt modelId="{449332A0-09B5-4617-BE7F-DAB404ED519A}" type="sibTrans" cxnId="{997D1035-FD7F-4E4F-A839-28DF8402FE09}">
      <dgm:prSet/>
      <dgm:spPr/>
      <dgm:t>
        <a:bodyPr/>
        <a:lstStyle/>
        <a:p>
          <a:endParaRPr lang="fr-FR"/>
        </a:p>
      </dgm:t>
    </dgm:pt>
    <dgm:pt modelId="{D3FDB880-7635-4611-B18B-BB213137ADD1}">
      <dgm:prSet phldrT="[Texte]"/>
      <dgm:spPr/>
      <dgm:t>
        <a:bodyPr/>
        <a:lstStyle/>
        <a:p>
          <a:r>
            <a:rPr lang="fr-FR" dirty="0"/>
            <a:t>All </a:t>
          </a:r>
          <a:r>
            <a:rPr lang="fr-FR" dirty="0" err="1"/>
            <a:t>along</a:t>
          </a:r>
          <a:r>
            <a:rPr lang="fr-FR" dirty="0"/>
            <a:t> the PhD </a:t>
          </a:r>
          <a:r>
            <a:rPr lang="fr-FR" dirty="0" err="1"/>
            <a:t>thesis</a:t>
          </a:r>
          <a:endParaRPr lang="fr-FR" dirty="0"/>
        </a:p>
      </dgm:t>
    </dgm:pt>
    <dgm:pt modelId="{4DC5024C-003C-47A1-B470-1E57E12F6409}" type="parTrans" cxnId="{ADC11122-8D66-47C0-B1AA-03A7064B84A6}">
      <dgm:prSet/>
      <dgm:spPr/>
      <dgm:t>
        <a:bodyPr/>
        <a:lstStyle/>
        <a:p>
          <a:endParaRPr lang="fr-FR"/>
        </a:p>
      </dgm:t>
    </dgm:pt>
    <dgm:pt modelId="{714EA93C-BE47-465A-88CA-073F4CD51A88}" type="sibTrans" cxnId="{ADC11122-8D66-47C0-B1AA-03A7064B84A6}">
      <dgm:prSet/>
      <dgm:spPr/>
      <dgm:t>
        <a:bodyPr/>
        <a:lstStyle/>
        <a:p>
          <a:endParaRPr lang="fr-FR"/>
        </a:p>
      </dgm:t>
    </dgm:pt>
    <dgm:pt modelId="{68DE7533-FBF3-491C-9A94-F2B9B588B176}">
      <dgm:prSet phldrT="[Texte]"/>
      <dgm:spPr/>
      <dgm:t>
        <a:bodyPr/>
        <a:lstStyle/>
        <a:p>
          <a:r>
            <a:rPr lang="fr-FR" b="1" dirty="0" err="1"/>
            <a:t>Thesis</a:t>
          </a:r>
          <a:r>
            <a:rPr lang="fr-FR" b="1" dirty="0"/>
            <a:t> </a:t>
          </a:r>
          <a:r>
            <a:rPr lang="fr-FR" b="1" dirty="0" err="1"/>
            <a:t>committee</a:t>
          </a:r>
          <a:endParaRPr lang="fr-FR" b="1" dirty="0"/>
        </a:p>
      </dgm:t>
    </dgm:pt>
    <dgm:pt modelId="{B08C211D-2B8C-4522-9BE5-56E023877DF6}" type="parTrans" cxnId="{695E87EB-4A55-4202-BB02-9E1B01ACD4D3}">
      <dgm:prSet/>
      <dgm:spPr/>
      <dgm:t>
        <a:bodyPr/>
        <a:lstStyle/>
        <a:p>
          <a:endParaRPr lang="fr-FR"/>
        </a:p>
      </dgm:t>
    </dgm:pt>
    <dgm:pt modelId="{E2998335-EADD-42C6-BD6C-887E4330E352}" type="sibTrans" cxnId="{695E87EB-4A55-4202-BB02-9E1B01ACD4D3}">
      <dgm:prSet/>
      <dgm:spPr/>
      <dgm:t>
        <a:bodyPr/>
        <a:lstStyle/>
        <a:p>
          <a:endParaRPr lang="fr-FR"/>
        </a:p>
      </dgm:t>
    </dgm:pt>
    <dgm:pt modelId="{B8C50B98-C2C3-45C3-840C-4B46800C1D41}">
      <dgm:prSet phldrT="[Texte]" custT="1"/>
      <dgm:spPr/>
      <dgm:t>
        <a:bodyPr/>
        <a:lstStyle/>
        <a:p>
          <a:r>
            <a:rPr lang="fr-FR" sz="1200" dirty="0" err="1"/>
            <a:t>From</a:t>
          </a:r>
          <a:r>
            <a:rPr lang="fr-FR" sz="1200" dirty="0"/>
            <a:t> the 2d </a:t>
          </a:r>
          <a:r>
            <a:rPr lang="fr-FR" sz="1200" dirty="0" err="1"/>
            <a:t>year</a:t>
          </a:r>
          <a:r>
            <a:rPr lang="fr-FR" sz="1200" dirty="0"/>
            <a:t> </a:t>
          </a:r>
          <a:r>
            <a:rPr lang="fr-FR" sz="1200" dirty="0" err="1"/>
            <a:t>onwards</a:t>
          </a:r>
          <a:endParaRPr lang="fr-FR" sz="1200" dirty="0"/>
        </a:p>
      </dgm:t>
    </dgm:pt>
    <dgm:pt modelId="{64A04B51-1552-46B6-B6B0-E5689835D2E9}" type="parTrans" cxnId="{A6883D7F-9D5E-40E5-92D6-6190FA97A99E}">
      <dgm:prSet/>
      <dgm:spPr/>
      <dgm:t>
        <a:bodyPr/>
        <a:lstStyle/>
        <a:p>
          <a:endParaRPr lang="fr-FR"/>
        </a:p>
      </dgm:t>
    </dgm:pt>
    <dgm:pt modelId="{042AD592-2632-4107-85F0-A07B75D13B21}" type="sibTrans" cxnId="{A6883D7F-9D5E-40E5-92D6-6190FA97A99E}">
      <dgm:prSet/>
      <dgm:spPr/>
      <dgm:t>
        <a:bodyPr/>
        <a:lstStyle/>
        <a:p>
          <a:endParaRPr lang="fr-FR"/>
        </a:p>
      </dgm:t>
    </dgm:pt>
    <dgm:pt modelId="{C2DEB2F8-8B21-4F48-B411-751DDCB5E758}">
      <dgm:prSet phldrT="[Texte]"/>
      <dgm:spPr/>
      <dgm:t>
        <a:bodyPr/>
        <a:lstStyle/>
        <a:p>
          <a:r>
            <a:rPr lang="fr-FR" b="1" dirty="0" err="1"/>
            <a:t>Defense</a:t>
          </a:r>
          <a:endParaRPr lang="fr-FR" b="1" dirty="0"/>
        </a:p>
      </dgm:t>
    </dgm:pt>
    <dgm:pt modelId="{E5A39316-9017-4ACF-9CA7-0882CFE68E43}" type="parTrans" cxnId="{F0E3AB15-E33A-48FF-962C-F33CBCAC46E8}">
      <dgm:prSet/>
      <dgm:spPr/>
      <dgm:t>
        <a:bodyPr/>
        <a:lstStyle/>
        <a:p>
          <a:endParaRPr lang="fr-FR"/>
        </a:p>
      </dgm:t>
    </dgm:pt>
    <dgm:pt modelId="{FA938F32-720D-4E14-97AF-C43FDEBEA910}" type="sibTrans" cxnId="{F0E3AB15-E33A-48FF-962C-F33CBCAC46E8}">
      <dgm:prSet/>
      <dgm:spPr/>
      <dgm:t>
        <a:bodyPr/>
        <a:lstStyle/>
        <a:p>
          <a:endParaRPr lang="fr-FR"/>
        </a:p>
      </dgm:t>
    </dgm:pt>
    <dgm:pt modelId="{21DE58EB-8131-4175-96DC-BDEA5A580C48}">
      <dgm:prSet phldrT="[Texte]"/>
      <dgm:spPr/>
      <dgm:t>
        <a:bodyPr/>
        <a:lstStyle/>
        <a:p>
          <a:r>
            <a:rPr lang="fr-FR" b="1" dirty="0" err="1"/>
            <a:t>Mobilities</a:t>
          </a:r>
          <a:r>
            <a:rPr lang="fr-FR" b="1" dirty="0"/>
            <a:t> &amp; </a:t>
          </a:r>
          <a:r>
            <a:rPr lang="fr-FR" b="1" dirty="0" err="1"/>
            <a:t>Conferences</a:t>
          </a:r>
          <a:r>
            <a:rPr lang="fr-FR" b="1" dirty="0"/>
            <a:t> </a:t>
          </a:r>
        </a:p>
      </dgm:t>
    </dgm:pt>
    <dgm:pt modelId="{91270B1B-5E60-4BB9-84B2-99D11AA3C0AF}" type="parTrans" cxnId="{35BDAA2B-0A8D-482A-8E9B-CCB4E553E5A7}">
      <dgm:prSet/>
      <dgm:spPr/>
      <dgm:t>
        <a:bodyPr/>
        <a:lstStyle/>
        <a:p>
          <a:endParaRPr lang="fr-FR"/>
        </a:p>
      </dgm:t>
    </dgm:pt>
    <dgm:pt modelId="{6C41D7F9-F6B6-4305-8B8E-55356F0E2914}" type="sibTrans" cxnId="{35BDAA2B-0A8D-482A-8E9B-CCB4E553E5A7}">
      <dgm:prSet/>
      <dgm:spPr/>
      <dgm:t>
        <a:bodyPr/>
        <a:lstStyle/>
        <a:p>
          <a:endParaRPr lang="fr-FR"/>
        </a:p>
      </dgm:t>
    </dgm:pt>
    <dgm:pt modelId="{F0507783-86D5-4C14-AA71-65A95E893FA1}">
      <dgm:prSet phldrT="[Texte]" custT="1"/>
      <dgm:spPr/>
      <dgm:t>
        <a:bodyPr/>
        <a:lstStyle/>
        <a:p>
          <a:r>
            <a:rPr lang="fr-FR" sz="1200" b="1" dirty="0" err="1"/>
            <a:t>Additional</a:t>
          </a:r>
          <a:r>
            <a:rPr lang="fr-FR" sz="1200" b="1" dirty="0"/>
            <a:t> </a:t>
          </a:r>
          <a:r>
            <a:rPr lang="fr-FR" sz="1200" b="1" dirty="0" err="1"/>
            <a:t>activities</a:t>
          </a:r>
          <a:endParaRPr lang="fr-FR" sz="1200" b="1" dirty="0"/>
        </a:p>
      </dgm:t>
    </dgm:pt>
    <dgm:pt modelId="{252512CA-BB38-4E46-9100-AE1528CBDAA9}" type="parTrans" cxnId="{282E4B75-19A2-4091-B6FE-3F20CFA4A768}">
      <dgm:prSet/>
      <dgm:spPr/>
      <dgm:t>
        <a:bodyPr/>
        <a:lstStyle/>
        <a:p>
          <a:endParaRPr lang="fr-FR"/>
        </a:p>
      </dgm:t>
    </dgm:pt>
    <dgm:pt modelId="{25D64689-7308-4082-9C86-20DF6F8A5705}" type="sibTrans" cxnId="{282E4B75-19A2-4091-B6FE-3F20CFA4A768}">
      <dgm:prSet/>
      <dgm:spPr/>
      <dgm:t>
        <a:bodyPr/>
        <a:lstStyle/>
        <a:p>
          <a:endParaRPr lang="fr-FR"/>
        </a:p>
      </dgm:t>
    </dgm:pt>
    <dgm:pt modelId="{81A7DC1A-5039-4576-BD50-9FA3A1F76C2A}" type="pres">
      <dgm:prSet presAssocID="{CA66AB98-DB4C-4CBD-B2F5-ADBE70AC03CD}" presName="rootnode" presStyleCnt="0">
        <dgm:presLayoutVars>
          <dgm:chMax/>
          <dgm:chPref/>
          <dgm:dir/>
          <dgm:animLvl val="lvl"/>
        </dgm:presLayoutVars>
      </dgm:prSet>
      <dgm:spPr/>
    </dgm:pt>
    <dgm:pt modelId="{8660EC39-3B36-4581-87A3-B93ED9B79700}" type="pres">
      <dgm:prSet presAssocID="{6799BDF2-81EB-45C5-94A4-1CCA3981E2FC}" presName="composite" presStyleCnt="0"/>
      <dgm:spPr/>
    </dgm:pt>
    <dgm:pt modelId="{CEED4056-A30C-4594-828E-DBF370913091}" type="pres">
      <dgm:prSet presAssocID="{6799BDF2-81EB-45C5-94A4-1CCA3981E2FC}" presName="bentUpArrow1" presStyleLbl="alignImgPlace1" presStyleIdx="0" presStyleCnt="5"/>
      <dgm:spPr/>
    </dgm:pt>
    <dgm:pt modelId="{1F3CFFC1-9928-446C-9441-80F55A6D16A3}" type="pres">
      <dgm:prSet presAssocID="{6799BDF2-81EB-45C5-94A4-1CCA3981E2FC}" presName="ParentText" presStyleLbl="node1" presStyleIdx="0" presStyleCnt="6" custScaleX="126960">
        <dgm:presLayoutVars>
          <dgm:chMax val="1"/>
          <dgm:chPref val="1"/>
          <dgm:bulletEnabled val="1"/>
        </dgm:presLayoutVars>
      </dgm:prSet>
      <dgm:spPr/>
    </dgm:pt>
    <dgm:pt modelId="{C2C7F92E-2CA5-4F00-95C3-570061E1D0C7}" type="pres">
      <dgm:prSet presAssocID="{6799BDF2-81EB-45C5-94A4-1CCA3981E2FC}" presName="ChildText" presStyleLbl="revTx" presStyleIdx="0" presStyleCnt="5" custScaleX="331029" custLinFactX="40488" custLinFactNeighborX="100000" custLinFactNeighborY="-820">
        <dgm:presLayoutVars>
          <dgm:chMax val="0"/>
          <dgm:chPref val="0"/>
          <dgm:bulletEnabled val="1"/>
        </dgm:presLayoutVars>
      </dgm:prSet>
      <dgm:spPr/>
    </dgm:pt>
    <dgm:pt modelId="{816616C1-9883-48BC-8105-861B87ADD547}" type="pres">
      <dgm:prSet presAssocID="{C7DBFFC1-6BC8-4F8A-996B-CBEB41A96B79}" presName="sibTrans" presStyleCnt="0"/>
      <dgm:spPr/>
    </dgm:pt>
    <dgm:pt modelId="{45962A55-C8F7-4B05-8821-7B2BF7401637}" type="pres">
      <dgm:prSet presAssocID="{F0507783-86D5-4C14-AA71-65A95E893FA1}" presName="composite" presStyleCnt="0"/>
      <dgm:spPr/>
    </dgm:pt>
    <dgm:pt modelId="{36E6D787-A9E6-4850-83D2-9261475F95F7}" type="pres">
      <dgm:prSet presAssocID="{F0507783-86D5-4C14-AA71-65A95E893FA1}" presName="bentUpArrow1" presStyleLbl="alignImgPlace1" presStyleIdx="1" presStyleCnt="5"/>
      <dgm:spPr/>
    </dgm:pt>
    <dgm:pt modelId="{B3EAA780-CCDF-4245-8D2B-830E7764A863}" type="pres">
      <dgm:prSet presAssocID="{F0507783-86D5-4C14-AA71-65A95E893FA1}" presName="ParentText" presStyleLbl="node1" presStyleIdx="1" presStyleCnt="6" custScaleX="125460">
        <dgm:presLayoutVars>
          <dgm:chMax val="1"/>
          <dgm:chPref val="1"/>
          <dgm:bulletEnabled val="1"/>
        </dgm:presLayoutVars>
      </dgm:prSet>
      <dgm:spPr/>
    </dgm:pt>
    <dgm:pt modelId="{7EBCFFC4-EBEB-47E0-97C7-9C93D92EEB6E}" type="pres">
      <dgm:prSet presAssocID="{F0507783-86D5-4C14-AA71-65A95E893FA1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8E3A90D8-BECC-45EB-A418-24679AB2B7E7}" type="pres">
      <dgm:prSet presAssocID="{25D64689-7308-4082-9C86-20DF6F8A5705}" presName="sibTrans" presStyleCnt="0"/>
      <dgm:spPr/>
    </dgm:pt>
    <dgm:pt modelId="{1D7632EA-3FE4-44EB-BD96-4EBFC3C5EB72}" type="pres">
      <dgm:prSet presAssocID="{D59D1F77-78B7-45BF-9A6E-077BC77F9364}" presName="composite" presStyleCnt="0"/>
      <dgm:spPr/>
    </dgm:pt>
    <dgm:pt modelId="{C6FE2FD6-118E-4135-8FB3-BCB1C8894B46}" type="pres">
      <dgm:prSet presAssocID="{D59D1F77-78B7-45BF-9A6E-077BC77F9364}" presName="bentUpArrow1" presStyleLbl="alignImgPlace1" presStyleIdx="2" presStyleCnt="5"/>
      <dgm:spPr/>
    </dgm:pt>
    <dgm:pt modelId="{5F5E5F2D-0D4E-452C-AA04-8BBF7788BA53}" type="pres">
      <dgm:prSet presAssocID="{D59D1F77-78B7-45BF-9A6E-077BC77F9364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D46002AB-5BF5-42B6-AC10-8A88E6F86CCA}" type="pres">
      <dgm:prSet presAssocID="{D59D1F77-78B7-45BF-9A6E-077BC77F9364}" presName="ChildText" presStyleLbl="revTx" presStyleIdx="2" presStyleCnt="5" custScaleX="265537" custLinFactNeighborX="77545" custLinFactNeighborY="2487">
        <dgm:presLayoutVars>
          <dgm:chMax val="0"/>
          <dgm:chPref val="0"/>
          <dgm:bulletEnabled val="1"/>
        </dgm:presLayoutVars>
      </dgm:prSet>
      <dgm:spPr/>
    </dgm:pt>
    <dgm:pt modelId="{6423A5B5-B030-48E3-8B8D-B864D2AA722C}" type="pres">
      <dgm:prSet presAssocID="{449332A0-09B5-4617-BE7F-DAB404ED519A}" presName="sibTrans" presStyleCnt="0"/>
      <dgm:spPr/>
    </dgm:pt>
    <dgm:pt modelId="{4B20505B-2CF9-4A92-9B96-92A29D3DCB6D}" type="pres">
      <dgm:prSet presAssocID="{21DE58EB-8131-4175-96DC-BDEA5A580C48}" presName="composite" presStyleCnt="0"/>
      <dgm:spPr/>
    </dgm:pt>
    <dgm:pt modelId="{CA0C483E-59E5-4291-BB80-A679C6C3BF45}" type="pres">
      <dgm:prSet presAssocID="{21DE58EB-8131-4175-96DC-BDEA5A580C48}" presName="bentUpArrow1" presStyleLbl="alignImgPlace1" presStyleIdx="3" presStyleCnt="5"/>
      <dgm:spPr/>
    </dgm:pt>
    <dgm:pt modelId="{BC3AF1A0-6279-4F9D-AD53-D3FD8168EE03}" type="pres">
      <dgm:prSet presAssocID="{21DE58EB-8131-4175-96DC-BDEA5A580C48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</dgm:pt>
    <dgm:pt modelId="{AE37D753-4C04-47D2-9BA2-8D4C21E167F7}" type="pres">
      <dgm:prSet presAssocID="{21DE58EB-8131-4175-96DC-BDEA5A580C48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17994A72-99B2-45DB-ABAE-8795BF18999D}" type="pres">
      <dgm:prSet presAssocID="{6C41D7F9-F6B6-4305-8B8E-55356F0E2914}" presName="sibTrans" presStyleCnt="0"/>
      <dgm:spPr/>
    </dgm:pt>
    <dgm:pt modelId="{F57A54EC-D928-4DB3-9B60-7321E73505CC}" type="pres">
      <dgm:prSet presAssocID="{68DE7533-FBF3-491C-9A94-F2B9B588B176}" presName="composite" presStyleCnt="0"/>
      <dgm:spPr/>
    </dgm:pt>
    <dgm:pt modelId="{DE1141E6-F9EA-4305-8F68-A9A9ABE3E0F0}" type="pres">
      <dgm:prSet presAssocID="{68DE7533-FBF3-491C-9A94-F2B9B588B176}" presName="bentUpArrow1" presStyleLbl="alignImgPlace1" presStyleIdx="4" presStyleCnt="5"/>
      <dgm:spPr/>
    </dgm:pt>
    <dgm:pt modelId="{8CCB5135-B1DD-4E30-B680-E95CFE1CE85E}" type="pres">
      <dgm:prSet presAssocID="{68DE7533-FBF3-491C-9A94-F2B9B588B176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57848C16-450B-4D79-977D-B3B4F13807CB}" type="pres">
      <dgm:prSet presAssocID="{68DE7533-FBF3-491C-9A94-F2B9B588B176}" presName="ChildText" presStyleLbl="revTx" presStyleIdx="4" presStyleCnt="5" custScaleX="172865" custLinFactNeighborX="88589" custLinFactNeighborY="-5029">
        <dgm:presLayoutVars>
          <dgm:chMax val="0"/>
          <dgm:chPref val="0"/>
          <dgm:bulletEnabled val="1"/>
        </dgm:presLayoutVars>
      </dgm:prSet>
      <dgm:spPr/>
    </dgm:pt>
    <dgm:pt modelId="{0668BED9-50A9-46E1-A67C-538A024C6BAD}" type="pres">
      <dgm:prSet presAssocID="{E2998335-EADD-42C6-BD6C-887E4330E352}" presName="sibTrans" presStyleCnt="0"/>
      <dgm:spPr/>
    </dgm:pt>
    <dgm:pt modelId="{1115E662-7164-4239-8D23-F970188C6057}" type="pres">
      <dgm:prSet presAssocID="{C2DEB2F8-8B21-4F48-B411-751DDCB5E758}" presName="composite" presStyleCnt="0"/>
      <dgm:spPr/>
    </dgm:pt>
    <dgm:pt modelId="{E33541CA-DA82-40BE-873E-9FD482C764B9}" type="pres">
      <dgm:prSet presAssocID="{C2DEB2F8-8B21-4F48-B411-751DDCB5E758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86B9C207-508A-48D7-BA15-B35B952096DB}" type="presOf" srcId="{21DE58EB-8131-4175-96DC-BDEA5A580C48}" destId="{BC3AF1A0-6279-4F9D-AD53-D3FD8168EE03}" srcOrd="0" destOrd="0" presId="urn:microsoft.com/office/officeart/2005/8/layout/StepDownProcess"/>
    <dgm:cxn modelId="{F0E3AB15-E33A-48FF-962C-F33CBCAC46E8}" srcId="{CA66AB98-DB4C-4CBD-B2F5-ADBE70AC03CD}" destId="{C2DEB2F8-8B21-4F48-B411-751DDCB5E758}" srcOrd="5" destOrd="0" parTransId="{E5A39316-9017-4ACF-9CA7-0882CFE68E43}" sibTransId="{FA938F32-720D-4E14-97AF-C43FDEBEA910}"/>
    <dgm:cxn modelId="{476E1318-7071-4CC2-B314-55B0D630C394}" type="presOf" srcId="{B8C50B98-C2C3-45C3-840C-4B46800C1D41}" destId="{57848C16-450B-4D79-977D-B3B4F13807CB}" srcOrd="0" destOrd="0" presId="urn:microsoft.com/office/officeart/2005/8/layout/StepDownProcess"/>
    <dgm:cxn modelId="{ADC11122-8D66-47C0-B1AA-03A7064B84A6}" srcId="{D59D1F77-78B7-45BF-9A6E-077BC77F9364}" destId="{D3FDB880-7635-4611-B18B-BB213137ADD1}" srcOrd="0" destOrd="0" parTransId="{4DC5024C-003C-47A1-B470-1E57E12F6409}" sibTransId="{714EA93C-BE47-465A-88CA-073F4CD51A88}"/>
    <dgm:cxn modelId="{35BDAA2B-0A8D-482A-8E9B-CCB4E553E5A7}" srcId="{CA66AB98-DB4C-4CBD-B2F5-ADBE70AC03CD}" destId="{21DE58EB-8131-4175-96DC-BDEA5A580C48}" srcOrd="3" destOrd="0" parTransId="{91270B1B-5E60-4BB9-84B2-99D11AA3C0AF}" sibTransId="{6C41D7F9-F6B6-4305-8B8E-55356F0E2914}"/>
    <dgm:cxn modelId="{997D1035-FD7F-4E4F-A839-28DF8402FE09}" srcId="{CA66AB98-DB4C-4CBD-B2F5-ADBE70AC03CD}" destId="{D59D1F77-78B7-45BF-9A6E-077BC77F9364}" srcOrd="2" destOrd="0" parTransId="{2C2F0290-9A9B-4DC2-A1E5-1B0A453720A3}" sibTransId="{449332A0-09B5-4617-BE7F-DAB404ED519A}"/>
    <dgm:cxn modelId="{F544533E-BDE4-482C-A214-AE3F15CA3161}" srcId="{6799BDF2-81EB-45C5-94A4-1CCA3981E2FC}" destId="{ECEE8DF6-DEF8-4552-872E-F57C85AE30A5}" srcOrd="0" destOrd="0" parTransId="{613B4B5C-03DB-4FB3-8D5F-241782313A53}" sibTransId="{DA7700D0-F662-4127-82E0-1979A6DBE8F9}"/>
    <dgm:cxn modelId="{D8ECA53E-DD5C-479F-918E-9D3897DC3B6C}" srcId="{CA66AB98-DB4C-4CBD-B2F5-ADBE70AC03CD}" destId="{6799BDF2-81EB-45C5-94A4-1CCA3981E2FC}" srcOrd="0" destOrd="0" parTransId="{2DAD7A64-10D7-4B46-B73F-B026359AF4BB}" sibTransId="{C7DBFFC1-6BC8-4F8A-996B-CBEB41A96B79}"/>
    <dgm:cxn modelId="{B5CFF944-2345-4C2D-AC2D-BE360334554A}" type="presOf" srcId="{C2DEB2F8-8B21-4F48-B411-751DDCB5E758}" destId="{E33541CA-DA82-40BE-873E-9FD482C764B9}" srcOrd="0" destOrd="0" presId="urn:microsoft.com/office/officeart/2005/8/layout/StepDownProcess"/>
    <dgm:cxn modelId="{6F22A351-9C5A-4B43-9C2E-9B87CF6F3B68}" type="presOf" srcId="{D3FDB880-7635-4611-B18B-BB213137ADD1}" destId="{D46002AB-5BF5-42B6-AC10-8A88E6F86CCA}" srcOrd="0" destOrd="0" presId="urn:microsoft.com/office/officeart/2005/8/layout/StepDownProcess"/>
    <dgm:cxn modelId="{282E4B75-19A2-4091-B6FE-3F20CFA4A768}" srcId="{CA66AB98-DB4C-4CBD-B2F5-ADBE70AC03CD}" destId="{F0507783-86D5-4C14-AA71-65A95E893FA1}" srcOrd="1" destOrd="0" parTransId="{252512CA-BB38-4E46-9100-AE1528CBDAA9}" sibTransId="{25D64689-7308-4082-9C86-20DF6F8A5705}"/>
    <dgm:cxn modelId="{A6883D7F-9D5E-40E5-92D6-6190FA97A99E}" srcId="{68DE7533-FBF3-491C-9A94-F2B9B588B176}" destId="{B8C50B98-C2C3-45C3-840C-4B46800C1D41}" srcOrd="0" destOrd="0" parTransId="{64A04B51-1552-46B6-B6B0-E5689835D2E9}" sibTransId="{042AD592-2632-4107-85F0-A07B75D13B21}"/>
    <dgm:cxn modelId="{B13C5080-AF10-4D6F-9D59-2180712D7C8A}" type="presOf" srcId="{CA66AB98-DB4C-4CBD-B2F5-ADBE70AC03CD}" destId="{81A7DC1A-5039-4576-BD50-9FA3A1F76C2A}" srcOrd="0" destOrd="0" presId="urn:microsoft.com/office/officeart/2005/8/layout/StepDownProcess"/>
    <dgm:cxn modelId="{AE3FFF86-853A-476C-9BDC-1FC63CF35BC0}" type="presOf" srcId="{F0507783-86D5-4C14-AA71-65A95E893FA1}" destId="{B3EAA780-CCDF-4245-8D2B-830E7764A863}" srcOrd="0" destOrd="0" presId="urn:microsoft.com/office/officeart/2005/8/layout/StepDownProcess"/>
    <dgm:cxn modelId="{3FA5B696-42E3-4CB8-9A5F-09936A2763C5}" type="presOf" srcId="{68DE7533-FBF3-491C-9A94-F2B9B588B176}" destId="{8CCB5135-B1DD-4E30-B680-E95CFE1CE85E}" srcOrd="0" destOrd="0" presId="urn:microsoft.com/office/officeart/2005/8/layout/StepDownProcess"/>
    <dgm:cxn modelId="{E9A084A0-4D62-4A8A-837B-0C821AFA4374}" type="presOf" srcId="{D59D1F77-78B7-45BF-9A6E-077BC77F9364}" destId="{5F5E5F2D-0D4E-452C-AA04-8BBF7788BA53}" srcOrd="0" destOrd="0" presId="urn:microsoft.com/office/officeart/2005/8/layout/StepDownProcess"/>
    <dgm:cxn modelId="{92C695DE-490E-4D29-B48A-51081AACD6A3}" type="presOf" srcId="{ECEE8DF6-DEF8-4552-872E-F57C85AE30A5}" destId="{C2C7F92E-2CA5-4F00-95C3-570061E1D0C7}" srcOrd="0" destOrd="0" presId="urn:microsoft.com/office/officeart/2005/8/layout/StepDownProcess"/>
    <dgm:cxn modelId="{695E87EB-4A55-4202-BB02-9E1B01ACD4D3}" srcId="{CA66AB98-DB4C-4CBD-B2F5-ADBE70AC03CD}" destId="{68DE7533-FBF3-491C-9A94-F2B9B588B176}" srcOrd="4" destOrd="0" parTransId="{B08C211D-2B8C-4522-9BE5-56E023877DF6}" sibTransId="{E2998335-EADD-42C6-BD6C-887E4330E352}"/>
    <dgm:cxn modelId="{25836FFF-2C83-4977-894A-B46702B88378}" type="presOf" srcId="{6799BDF2-81EB-45C5-94A4-1CCA3981E2FC}" destId="{1F3CFFC1-9928-446C-9441-80F55A6D16A3}" srcOrd="0" destOrd="0" presId="urn:microsoft.com/office/officeart/2005/8/layout/StepDownProcess"/>
    <dgm:cxn modelId="{11CDE697-BAE7-43CF-AF77-7EF8381788AF}" type="presParOf" srcId="{81A7DC1A-5039-4576-BD50-9FA3A1F76C2A}" destId="{8660EC39-3B36-4581-87A3-B93ED9B79700}" srcOrd="0" destOrd="0" presId="urn:microsoft.com/office/officeart/2005/8/layout/StepDownProcess"/>
    <dgm:cxn modelId="{382CB499-B04D-4203-9D38-09F6B5773980}" type="presParOf" srcId="{8660EC39-3B36-4581-87A3-B93ED9B79700}" destId="{CEED4056-A30C-4594-828E-DBF370913091}" srcOrd="0" destOrd="0" presId="urn:microsoft.com/office/officeart/2005/8/layout/StepDownProcess"/>
    <dgm:cxn modelId="{B5ED94A9-48DB-4ADC-B2BC-632BBB0C6FAC}" type="presParOf" srcId="{8660EC39-3B36-4581-87A3-B93ED9B79700}" destId="{1F3CFFC1-9928-446C-9441-80F55A6D16A3}" srcOrd="1" destOrd="0" presId="urn:microsoft.com/office/officeart/2005/8/layout/StepDownProcess"/>
    <dgm:cxn modelId="{7FF6AEA3-6842-49E6-9FD6-6ABCDDD9F6F2}" type="presParOf" srcId="{8660EC39-3B36-4581-87A3-B93ED9B79700}" destId="{C2C7F92E-2CA5-4F00-95C3-570061E1D0C7}" srcOrd="2" destOrd="0" presId="urn:microsoft.com/office/officeart/2005/8/layout/StepDownProcess"/>
    <dgm:cxn modelId="{B0B5E13A-D2BE-4B55-A20B-0F454CACCBEA}" type="presParOf" srcId="{81A7DC1A-5039-4576-BD50-9FA3A1F76C2A}" destId="{816616C1-9883-48BC-8105-861B87ADD547}" srcOrd="1" destOrd="0" presId="urn:microsoft.com/office/officeart/2005/8/layout/StepDownProcess"/>
    <dgm:cxn modelId="{61BFE974-FED4-4849-8D7A-148AA6AAB400}" type="presParOf" srcId="{81A7DC1A-5039-4576-BD50-9FA3A1F76C2A}" destId="{45962A55-C8F7-4B05-8821-7B2BF7401637}" srcOrd="2" destOrd="0" presId="urn:microsoft.com/office/officeart/2005/8/layout/StepDownProcess"/>
    <dgm:cxn modelId="{CB06257C-173E-470F-AEA0-F9499811FA1A}" type="presParOf" srcId="{45962A55-C8F7-4B05-8821-7B2BF7401637}" destId="{36E6D787-A9E6-4850-83D2-9261475F95F7}" srcOrd="0" destOrd="0" presId="urn:microsoft.com/office/officeart/2005/8/layout/StepDownProcess"/>
    <dgm:cxn modelId="{BD1E3F63-5289-4C75-B819-BDE7F143CA10}" type="presParOf" srcId="{45962A55-C8F7-4B05-8821-7B2BF7401637}" destId="{B3EAA780-CCDF-4245-8D2B-830E7764A863}" srcOrd="1" destOrd="0" presId="urn:microsoft.com/office/officeart/2005/8/layout/StepDownProcess"/>
    <dgm:cxn modelId="{2AC5073C-FEFE-4ED0-9062-8D395540C92F}" type="presParOf" srcId="{45962A55-C8F7-4B05-8821-7B2BF7401637}" destId="{7EBCFFC4-EBEB-47E0-97C7-9C93D92EEB6E}" srcOrd="2" destOrd="0" presId="urn:microsoft.com/office/officeart/2005/8/layout/StepDownProcess"/>
    <dgm:cxn modelId="{48581B4B-738A-4441-A3E5-F85BDE035523}" type="presParOf" srcId="{81A7DC1A-5039-4576-BD50-9FA3A1F76C2A}" destId="{8E3A90D8-BECC-45EB-A418-24679AB2B7E7}" srcOrd="3" destOrd="0" presId="urn:microsoft.com/office/officeart/2005/8/layout/StepDownProcess"/>
    <dgm:cxn modelId="{4D15714A-C31B-48A5-A1B0-D9D2551E64E0}" type="presParOf" srcId="{81A7DC1A-5039-4576-BD50-9FA3A1F76C2A}" destId="{1D7632EA-3FE4-44EB-BD96-4EBFC3C5EB72}" srcOrd="4" destOrd="0" presId="urn:microsoft.com/office/officeart/2005/8/layout/StepDownProcess"/>
    <dgm:cxn modelId="{22353BCF-7A84-45EB-BC1D-62B1F780FF1D}" type="presParOf" srcId="{1D7632EA-3FE4-44EB-BD96-4EBFC3C5EB72}" destId="{C6FE2FD6-118E-4135-8FB3-BCB1C8894B46}" srcOrd="0" destOrd="0" presId="urn:microsoft.com/office/officeart/2005/8/layout/StepDownProcess"/>
    <dgm:cxn modelId="{ACE79062-2D7D-4A74-B9C0-F25463E23312}" type="presParOf" srcId="{1D7632EA-3FE4-44EB-BD96-4EBFC3C5EB72}" destId="{5F5E5F2D-0D4E-452C-AA04-8BBF7788BA53}" srcOrd="1" destOrd="0" presId="urn:microsoft.com/office/officeart/2005/8/layout/StepDownProcess"/>
    <dgm:cxn modelId="{AB4303F9-3135-4D11-AF06-1DCFF874AB74}" type="presParOf" srcId="{1D7632EA-3FE4-44EB-BD96-4EBFC3C5EB72}" destId="{D46002AB-5BF5-42B6-AC10-8A88E6F86CCA}" srcOrd="2" destOrd="0" presId="urn:microsoft.com/office/officeart/2005/8/layout/StepDownProcess"/>
    <dgm:cxn modelId="{B8536089-B3CB-454F-B840-760DF6C496C7}" type="presParOf" srcId="{81A7DC1A-5039-4576-BD50-9FA3A1F76C2A}" destId="{6423A5B5-B030-48E3-8B8D-B864D2AA722C}" srcOrd="5" destOrd="0" presId="urn:microsoft.com/office/officeart/2005/8/layout/StepDownProcess"/>
    <dgm:cxn modelId="{7E5462B2-C10F-46A8-A55C-EC4AB2050E0F}" type="presParOf" srcId="{81A7DC1A-5039-4576-BD50-9FA3A1F76C2A}" destId="{4B20505B-2CF9-4A92-9B96-92A29D3DCB6D}" srcOrd="6" destOrd="0" presId="urn:microsoft.com/office/officeart/2005/8/layout/StepDownProcess"/>
    <dgm:cxn modelId="{8319388F-7204-49ED-AA51-B6A6C3CE2B48}" type="presParOf" srcId="{4B20505B-2CF9-4A92-9B96-92A29D3DCB6D}" destId="{CA0C483E-59E5-4291-BB80-A679C6C3BF45}" srcOrd="0" destOrd="0" presId="urn:microsoft.com/office/officeart/2005/8/layout/StepDownProcess"/>
    <dgm:cxn modelId="{26B15EC4-7143-4629-A866-5E624C2B618A}" type="presParOf" srcId="{4B20505B-2CF9-4A92-9B96-92A29D3DCB6D}" destId="{BC3AF1A0-6279-4F9D-AD53-D3FD8168EE03}" srcOrd="1" destOrd="0" presId="urn:microsoft.com/office/officeart/2005/8/layout/StepDownProcess"/>
    <dgm:cxn modelId="{75659795-16FE-49AA-8250-5416FA08D86A}" type="presParOf" srcId="{4B20505B-2CF9-4A92-9B96-92A29D3DCB6D}" destId="{AE37D753-4C04-47D2-9BA2-8D4C21E167F7}" srcOrd="2" destOrd="0" presId="urn:microsoft.com/office/officeart/2005/8/layout/StepDownProcess"/>
    <dgm:cxn modelId="{15701815-7540-4365-8521-20482D7A6469}" type="presParOf" srcId="{81A7DC1A-5039-4576-BD50-9FA3A1F76C2A}" destId="{17994A72-99B2-45DB-ABAE-8795BF18999D}" srcOrd="7" destOrd="0" presId="urn:microsoft.com/office/officeart/2005/8/layout/StepDownProcess"/>
    <dgm:cxn modelId="{D8E58E24-1586-4A1C-9454-181DAA531ECC}" type="presParOf" srcId="{81A7DC1A-5039-4576-BD50-9FA3A1F76C2A}" destId="{F57A54EC-D928-4DB3-9B60-7321E73505CC}" srcOrd="8" destOrd="0" presId="urn:microsoft.com/office/officeart/2005/8/layout/StepDownProcess"/>
    <dgm:cxn modelId="{A155E123-18DE-4B57-9877-3D9EAAFBC672}" type="presParOf" srcId="{F57A54EC-D928-4DB3-9B60-7321E73505CC}" destId="{DE1141E6-F9EA-4305-8F68-A9A9ABE3E0F0}" srcOrd="0" destOrd="0" presId="urn:microsoft.com/office/officeart/2005/8/layout/StepDownProcess"/>
    <dgm:cxn modelId="{342C5056-FF88-46D3-AEA5-B1967FD7E762}" type="presParOf" srcId="{F57A54EC-D928-4DB3-9B60-7321E73505CC}" destId="{8CCB5135-B1DD-4E30-B680-E95CFE1CE85E}" srcOrd="1" destOrd="0" presId="urn:microsoft.com/office/officeart/2005/8/layout/StepDownProcess"/>
    <dgm:cxn modelId="{6F62E7EB-36CC-462C-BF80-4A7DEBACA222}" type="presParOf" srcId="{F57A54EC-D928-4DB3-9B60-7321E73505CC}" destId="{57848C16-450B-4D79-977D-B3B4F13807CB}" srcOrd="2" destOrd="0" presId="urn:microsoft.com/office/officeart/2005/8/layout/StepDownProcess"/>
    <dgm:cxn modelId="{BA78F1D4-B4C0-4B2A-AD92-7137931FF7FD}" type="presParOf" srcId="{81A7DC1A-5039-4576-BD50-9FA3A1F76C2A}" destId="{0668BED9-50A9-46E1-A67C-538A024C6BAD}" srcOrd="9" destOrd="0" presId="urn:microsoft.com/office/officeart/2005/8/layout/StepDownProcess"/>
    <dgm:cxn modelId="{D12C8B82-1BD7-4991-BB42-9DB445973429}" type="presParOf" srcId="{81A7DC1A-5039-4576-BD50-9FA3A1F76C2A}" destId="{1115E662-7164-4239-8D23-F970188C6057}" srcOrd="10" destOrd="0" presId="urn:microsoft.com/office/officeart/2005/8/layout/StepDownProcess"/>
    <dgm:cxn modelId="{7FFF570E-60D0-41D1-AB54-A346DF6D66F6}" type="presParOf" srcId="{1115E662-7164-4239-8D23-F970188C6057}" destId="{E33541CA-DA82-40BE-873E-9FD482C764B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08FD20-2FEF-4120-8DC9-08148CEAE2A6}" type="doc">
      <dgm:prSet loTypeId="urn:microsoft.com/office/officeart/2005/8/layout/defaul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CA8E89E3-159E-4EE3-9734-508D2F4E9252}">
      <dgm:prSet phldrT="[Texte]" custT="1"/>
      <dgm:spPr>
        <a:xfrm>
          <a:off x="942" y="126649"/>
          <a:ext cx="3673826" cy="2204295"/>
        </a:xfrm>
        <a:prstGeom prst="rect">
          <a:avLst/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20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At least 3 months of mobility in a laboratory in another European country</a:t>
          </a:r>
          <a:endParaRPr lang="fr-FR" sz="20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0B58733D-B797-4645-8F31-4C7F615531D8}" type="parTrans" cxnId="{EE202212-518B-4271-A5B5-F40635D3C0D7}">
      <dgm:prSet/>
      <dgm:spPr/>
      <dgm:t>
        <a:bodyPr/>
        <a:lstStyle/>
        <a:p>
          <a:endParaRPr lang="fr-FR" sz="1400"/>
        </a:p>
      </dgm:t>
    </dgm:pt>
    <dgm:pt modelId="{2DD57A66-7936-4B69-92BB-F4CBE622A934}" type="sibTrans" cxnId="{EE202212-518B-4271-A5B5-F40635D3C0D7}">
      <dgm:prSet/>
      <dgm:spPr/>
      <dgm:t>
        <a:bodyPr/>
        <a:lstStyle/>
        <a:p>
          <a:endParaRPr lang="fr-FR" sz="1400"/>
        </a:p>
      </dgm:t>
    </dgm:pt>
    <dgm:pt modelId="{0C2921EE-EE50-4293-96FC-51EB7E797595}">
      <dgm:prSet phldrT="[Texte]" custT="1"/>
      <dgm:spPr>
        <a:xfrm>
          <a:off x="4042150" y="126649"/>
          <a:ext cx="3673826" cy="2204295"/>
        </a:xfrm>
        <a:prstGeom prst="rect">
          <a:avLst/>
        </a:prstGeom>
        <a:gradFill rotWithShape="0">
          <a:gsLst>
            <a:gs pos="0">
              <a:srgbClr val="FFC000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20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At least 1 member of the jury belongs to an institution in a European country other than the country of the defense</a:t>
          </a:r>
          <a:endParaRPr lang="fr-FR" sz="20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A756944A-6B76-41A7-9608-841DA2D8E21C}" type="parTrans" cxnId="{B45D6EEA-AB55-4A0E-9035-26B65489A89A}">
      <dgm:prSet/>
      <dgm:spPr/>
      <dgm:t>
        <a:bodyPr/>
        <a:lstStyle/>
        <a:p>
          <a:endParaRPr lang="fr-FR" sz="1400"/>
        </a:p>
      </dgm:t>
    </dgm:pt>
    <dgm:pt modelId="{1027A23F-4C4C-4FAB-958B-27CD36C47752}" type="sibTrans" cxnId="{B45D6EEA-AB55-4A0E-9035-26B65489A89A}">
      <dgm:prSet/>
      <dgm:spPr/>
      <dgm:t>
        <a:bodyPr/>
        <a:lstStyle/>
        <a:p>
          <a:endParaRPr lang="fr-FR" sz="1400"/>
        </a:p>
      </dgm:t>
    </dgm:pt>
    <dgm:pt modelId="{9688CC1F-7F52-46A1-9965-C3CA509C7585}">
      <dgm:prSet phldrT="[Texte]" custT="1"/>
      <dgm:spPr>
        <a:xfrm>
          <a:off x="942" y="2698327"/>
          <a:ext cx="3673826" cy="2204295"/>
        </a:xfrm>
        <a:prstGeom prst="rect">
          <a:avLst/>
        </a:prstGeom>
        <a:gradFill rotWithShape="0">
          <a:gsLst>
            <a:gs pos="0">
              <a:srgbClr val="FFC000">
                <a:hueOff val="6930461"/>
                <a:satOff val="-31979"/>
                <a:lumOff val="1177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6930461"/>
                <a:satOff val="-31979"/>
                <a:lumOff val="1177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6930461"/>
                <a:satOff val="-31979"/>
                <a:lumOff val="1177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20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At least 3 rapporteurs , including 2 from institutions in 2 European countries other than the country of the defense</a:t>
          </a:r>
          <a:endParaRPr lang="fr-FR" sz="20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F6BB6383-12CB-47D1-8F3F-3FC955BCA287}" type="parTrans" cxnId="{C59B9541-B5F4-4730-86D0-7A67FCC9A8C4}">
      <dgm:prSet/>
      <dgm:spPr/>
      <dgm:t>
        <a:bodyPr/>
        <a:lstStyle/>
        <a:p>
          <a:endParaRPr lang="fr-FR" sz="1400"/>
        </a:p>
      </dgm:t>
    </dgm:pt>
    <dgm:pt modelId="{A75CEAEF-F57E-4456-88DD-A47E1A3392BA}" type="sibTrans" cxnId="{C59B9541-B5F4-4730-86D0-7A67FCC9A8C4}">
      <dgm:prSet/>
      <dgm:spPr/>
      <dgm:t>
        <a:bodyPr/>
        <a:lstStyle/>
        <a:p>
          <a:endParaRPr lang="fr-FR" sz="1400"/>
        </a:p>
      </dgm:t>
    </dgm:pt>
    <dgm:pt modelId="{F4D96C8C-2D36-4EC4-8BD9-82E09F51E368}">
      <dgm:prSet phldrT="[Texte]" custT="1"/>
      <dgm:spPr>
        <a:xfrm>
          <a:off x="4042150" y="2698327"/>
          <a:ext cx="3673826" cy="2204295"/>
        </a:xfrm>
        <a:prstGeom prst="rect">
          <a:avLst/>
        </a:prstGeom>
        <a:gradFill rotWithShape="0">
          <a:gsLst>
            <a:gs pos="0">
              <a:srgbClr val="FFC000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20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Part of the defense in an official EC language other than the country of defense</a:t>
          </a:r>
          <a:endParaRPr lang="fr-FR" sz="20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227777B7-7314-4F81-B282-351EA6E686A9}" type="parTrans" cxnId="{2A5C6C80-7D94-411B-9FC4-F2BE29F674EF}">
      <dgm:prSet/>
      <dgm:spPr/>
      <dgm:t>
        <a:bodyPr/>
        <a:lstStyle/>
        <a:p>
          <a:endParaRPr lang="fr-FR" sz="1400"/>
        </a:p>
      </dgm:t>
    </dgm:pt>
    <dgm:pt modelId="{9A6F07D9-6948-45F2-A8E5-BC0854F603D5}" type="sibTrans" cxnId="{2A5C6C80-7D94-411B-9FC4-F2BE29F674EF}">
      <dgm:prSet/>
      <dgm:spPr/>
      <dgm:t>
        <a:bodyPr/>
        <a:lstStyle/>
        <a:p>
          <a:endParaRPr lang="fr-FR" sz="1400"/>
        </a:p>
      </dgm:t>
    </dgm:pt>
    <dgm:pt modelId="{A7B4B59A-0AE2-4F93-A74B-4A26F72BF8C5}" type="pres">
      <dgm:prSet presAssocID="{0C08FD20-2FEF-4120-8DC9-08148CEAE2A6}" presName="diagram" presStyleCnt="0">
        <dgm:presLayoutVars>
          <dgm:dir/>
          <dgm:resizeHandles val="exact"/>
        </dgm:presLayoutVars>
      </dgm:prSet>
      <dgm:spPr/>
    </dgm:pt>
    <dgm:pt modelId="{F505220B-3D0B-4C2E-B99F-34076A40D7FA}" type="pres">
      <dgm:prSet presAssocID="{CA8E89E3-159E-4EE3-9734-508D2F4E9252}" presName="node" presStyleLbl="node1" presStyleIdx="0" presStyleCnt="4">
        <dgm:presLayoutVars>
          <dgm:bulletEnabled val="1"/>
        </dgm:presLayoutVars>
      </dgm:prSet>
      <dgm:spPr/>
    </dgm:pt>
    <dgm:pt modelId="{0A26E06F-68B7-4BB6-AA4B-C856A1E71B36}" type="pres">
      <dgm:prSet presAssocID="{2DD57A66-7936-4B69-92BB-F4CBE622A934}" presName="sibTrans" presStyleCnt="0"/>
      <dgm:spPr/>
    </dgm:pt>
    <dgm:pt modelId="{535E3A84-6BA7-449F-89F0-1CA9FFB52CC6}" type="pres">
      <dgm:prSet presAssocID="{0C2921EE-EE50-4293-96FC-51EB7E797595}" presName="node" presStyleLbl="node1" presStyleIdx="1" presStyleCnt="4" custLinFactNeighborX="-1422" custLinFactNeighborY="-41">
        <dgm:presLayoutVars>
          <dgm:bulletEnabled val="1"/>
        </dgm:presLayoutVars>
      </dgm:prSet>
      <dgm:spPr/>
    </dgm:pt>
    <dgm:pt modelId="{FD7E099A-0C76-4C46-B78A-DBA059452166}" type="pres">
      <dgm:prSet presAssocID="{1027A23F-4C4C-4FAB-958B-27CD36C47752}" presName="sibTrans" presStyleCnt="0"/>
      <dgm:spPr/>
    </dgm:pt>
    <dgm:pt modelId="{465CD8F9-260E-48CD-801A-C11C5CD45685}" type="pres">
      <dgm:prSet presAssocID="{9688CC1F-7F52-46A1-9965-C3CA509C7585}" presName="node" presStyleLbl="node1" presStyleIdx="2" presStyleCnt="4">
        <dgm:presLayoutVars>
          <dgm:bulletEnabled val="1"/>
        </dgm:presLayoutVars>
      </dgm:prSet>
      <dgm:spPr/>
    </dgm:pt>
    <dgm:pt modelId="{EBB77EA8-34AB-4DAA-90C1-7062C99A8C8A}" type="pres">
      <dgm:prSet presAssocID="{A75CEAEF-F57E-4456-88DD-A47E1A3392BA}" presName="sibTrans" presStyleCnt="0"/>
      <dgm:spPr/>
    </dgm:pt>
    <dgm:pt modelId="{5AFDDA98-D7EB-41EA-95E7-05D238BE6B64}" type="pres">
      <dgm:prSet presAssocID="{F4D96C8C-2D36-4EC4-8BD9-82E09F51E368}" presName="node" presStyleLbl="node1" presStyleIdx="3" presStyleCnt="4" custLinFactNeighborX="161" custLinFactNeighborY="-963">
        <dgm:presLayoutVars>
          <dgm:bulletEnabled val="1"/>
        </dgm:presLayoutVars>
      </dgm:prSet>
      <dgm:spPr/>
    </dgm:pt>
  </dgm:ptLst>
  <dgm:cxnLst>
    <dgm:cxn modelId="{EE202212-518B-4271-A5B5-F40635D3C0D7}" srcId="{0C08FD20-2FEF-4120-8DC9-08148CEAE2A6}" destId="{CA8E89E3-159E-4EE3-9734-508D2F4E9252}" srcOrd="0" destOrd="0" parTransId="{0B58733D-B797-4645-8F31-4C7F615531D8}" sibTransId="{2DD57A66-7936-4B69-92BB-F4CBE622A934}"/>
    <dgm:cxn modelId="{C59B9541-B5F4-4730-86D0-7A67FCC9A8C4}" srcId="{0C08FD20-2FEF-4120-8DC9-08148CEAE2A6}" destId="{9688CC1F-7F52-46A1-9965-C3CA509C7585}" srcOrd="2" destOrd="0" parTransId="{F6BB6383-12CB-47D1-8F3F-3FC955BCA287}" sibTransId="{A75CEAEF-F57E-4456-88DD-A47E1A3392BA}"/>
    <dgm:cxn modelId="{8EC9F043-B090-4EC3-93E0-77E1EFD0185F}" type="presOf" srcId="{0C2921EE-EE50-4293-96FC-51EB7E797595}" destId="{535E3A84-6BA7-449F-89F0-1CA9FFB52CC6}" srcOrd="0" destOrd="0" presId="urn:microsoft.com/office/officeart/2005/8/layout/default"/>
    <dgm:cxn modelId="{2A5C6C80-7D94-411B-9FC4-F2BE29F674EF}" srcId="{0C08FD20-2FEF-4120-8DC9-08148CEAE2A6}" destId="{F4D96C8C-2D36-4EC4-8BD9-82E09F51E368}" srcOrd="3" destOrd="0" parTransId="{227777B7-7314-4F81-B282-351EA6E686A9}" sibTransId="{9A6F07D9-6948-45F2-A8E5-BC0854F603D5}"/>
    <dgm:cxn modelId="{E5C00295-545E-4415-AB07-679D8FD59E77}" type="presOf" srcId="{9688CC1F-7F52-46A1-9965-C3CA509C7585}" destId="{465CD8F9-260E-48CD-801A-C11C5CD45685}" srcOrd="0" destOrd="0" presId="urn:microsoft.com/office/officeart/2005/8/layout/default"/>
    <dgm:cxn modelId="{B45D6EEA-AB55-4A0E-9035-26B65489A89A}" srcId="{0C08FD20-2FEF-4120-8DC9-08148CEAE2A6}" destId="{0C2921EE-EE50-4293-96FC-51EB7E797595}" srcOrd="1" destOrd="0" parTransId="{A756944A-6B76-41A7-9608-841DA2D8E21C}" sibTransId="{1027A23F-4C4C-4FAB-958B-27CD36C47752}"/>
    <dgm:cxn modelId="{EE8A68EB-DF92-4A13-9543-F199AC9F4699}" type="presOf" srcId="{F4D96C8C-2D36-4EC4-8BD9-82E09F51E368}" destId="{5AFDDA98-D7EB-41EA-95E7-05D238BE6B64}" srcOrd="0" destOrd="0" presId="urn:microsoft.com/office/officeart/2005/8/layout/default"/>
    <dgm:cxn modelId="{504516F7-EC9D-42AA-966C-29EB7CDB151E}" type="presOf" srcId="{CA8E89E3-159E-4EE3-9734-508D2F4E9252}" destId="{F505220B-3D0B-4C2E-B99F-34076A40D7FA}" srcOrd="0" destOrd="0" presId="urn:microsoft.com/office/officeart/2005/8/layout/default"/>
    <dgm:cxn modelId="{F442C3F7-AAF3-4734-A44B-93E27974B58F}" type="presOf" srcId="{0C08FD20-2FEF-4120-8DC9-08148CEAE2A6}" destId="{A7B4B59A-0AE2-4F93-A74B-4A26F72BF8C5}" srcOrd="0" destOrd="0" presId="urn:microsoft.com/office/officeart/2005/8/layout/default"/>
    <dgm:cxn modelId="{9ABE47DD-0EDE-41EF-9985-3E050C3E25C7}" type="presParOf" srcId="{A7B4B59A-0AE2-4F93-A74B-4A26F72BF8C5}" destId="{F505220B-3D0B-4C2E-B99F-34076A40D7FA}" srcOrd="0" destOrd="0" presId="urn:microsoft.com/office/officeart/2005/8/layout/default"/>
    <dgm:cxn modelId="{0F64B8B9-A72F-4C74-BAD5-87A6C59628FF}" type="presParOf" srcId="{A7B4B59A-0AE2-4F93-A74B-4A26F72BF8C5}" destId="{0A26E06F-68B7-4BB6-AA4B-C856A1E71B36}" srcOrd="1" destOrd="0" presId="urn:microsoft.com/office/officeart/2005/8/layout/default"/>
    <dgm:cxn modelId="{637FE06D-06A6-4371-9CF9-9D5DC90493FF}" type="presParOf" srcId="{A7B4B59A-0AE2-4F93-A74B-4A26F72BF8C5}" destId="{535E3A84-6BA7-449F-89F0-1CA9FFB52CC6}" srcOrd="2" destOrd="0" presId="urn:microsoft.com/office/officeart/2005/8/layout/default"/>
    <dgm:cxn modelId="{A71B35E9-BE3F-47DE-981F-9AD43125CFBE}" type="presParOf" srcId="{A7B4B59A-0AE2-4F93-A74B-4A26F72BF8C5}" destId="{FD7E099A-0C76-4C46-B78A-DBA059452166}" srcOrd="3" destOrd="0" presId="urn:microsoft.com/office/officeart/2005/8/layout/default"/>
    <dgm:cxn modelId="{F08800BF-8A69-41AB-A283-B50103E76D4E}" type="presParOf" srcId="{A7B4B59A-0AE2-4F93-A74B-4A26F72BF8C5}" destId="{465CD8F9-260E-48CD-801A-C11C5CD45685}" srcOrd="4" destOrd="0" presId="urn:microsoft.com/office/officeart/2005/8/layout/default"/>
    <dgm:cxn modelId="{A53E6F4A-27FB-4A40-80DB-567381FCE52B}" type="presParOf" srcId="{A7B4B59A-0AE2-4F93-A74B-4A26F72BF8C5}" destId="{EBB77EA8-34AB-4DAA-90C1-7062C99A8C8A}" srcOrd="5" destOrd="0" presId="urn:microsoft.com/office/officeart/2005/8/layout/default"/>
    <dgm:cxn modelId="{BBD178B9-8940-4D35-8516-77333B7F632A}" type="presParOf" srcId="{A7B4B59A-0AE2-4F93-A74B-4A26F72BF8C5}" destId="{5AFDDA98-D7EB-41EA-95E7-05D238BE6B6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C708E-2818-497A-AA9B-97D8C0A524A1}">
      <dsp:nvSpPr>
        <dsp:cNvPr id="0" name=""/>
        <dsp:cNvSpPr/>
      </dsp:nvSpPr>
      <dsp:spPr>
        <a:xfrm rot="349030">
          <a:off x="159144" y="511370"/>
          <a:ext cx="4646829" cy="2904268"/>
        </a:xfrm>
        <a:prstGeom prst="swooshArrow">
          <a:avLst>
            <a:gd name="adj1" fmla="val 25000"/>
            <a:gd name="adj2" fmla="val 25000"/>
          </a:avLst>
        </a:prstGeom>
        <a:solidFill>
          <a:srgbClr val="CC99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A3DC1-96AF-487E-A2B3-691A1E81909E}">
      <dsp:nvSpPr>
        <dsp:cNvPr id="0" name=""/>
        <dsp:cNvSpPr/>
      </dsp:nvSpPr>
      <dsp:spPr>
        <a:xfrm>
          <a:off x="457712" y="2631602"/>
          <a:ext cx="106877" cy="106877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EDA03-8563-48B9-BB68-C8F4A77DAC63}">
      <dsp:nvSpPr>
        <dsp:cNvPr id="0" name=""/>
        <dsp:cNvSpPr/>
      </dsp:nvSpPr>
      <dsp:spPr>
        <a:xfrm>
          <a:off x="511151" y="2685040"/>
          <a:ext cx="794607" cy="691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632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err="1"/>
            <a:t>Recruitment</a:t>
          </a:r>
          <a:endParaRPr lang="fr-FR" sz="1600" kern="1200" dirty="0"/>
        </a:p>
      </dsp:txBody>
      <dsp:txXfrm>
        <a:off x="511151" y="2685040"/>
        <a:ext cx="794607" cy="691215"/>
      </dsp:txXfrm>
    </dsp:sp>
    <dsp:sp modelId="{33BAFFA5-6C59-4A71-A3AA-D5873345E6FE}">
      <dsp:nvSpPr>
        <dsp:cNvPr id="0" name=""/>
        <dsp:cNvSpPr/>
      </dsp:nvSpPr>
      <dsp:spPr>
        <a:xfrm>
          <a:off x="1212822" y="1956069"/>
          <a:ext cx="185873" cy="185873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330AC2-BE90-4B4F-A52A-F5DF61AAFDC5}">
      <dsp:nvSpPr>
        <dsp:cNvPr id="0" name=""/>
        <dsp:cNvSpPr/>
      </dsp:nvSpPr>
      <dsp:spPr>
        <a:xfrm>
          <a:off x="1305759" y="2049006"/>
          <a:ext cx="975834" cy="1327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9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err="1"/>
            <a:t>Research</a:t>
          </a:r>
          <a:r>
            <a:rPr lang="fr-FR" sz="1600" kern="1200" dirty="0"/>
            <a:t> </a:t>
          </a:r>
          <a:r>
            <a:rPr lang="fr-FR" sz="1600" kern="1200" dirty="0" err="1"/>
            <a:t>project</a:t>
          </a:r>
          <a:r>
            <a:rPr lang="fr-FR" sz="1600" kern="1200" dirty="0"/>
            <a:t> management</a:t>
          </a:r>
        </a:p>
      </dsp:txBody>
      <dsp:txXfrm>
        <a:off x="1305759" y="2049006"/>
        <a:ext cx="975834" cy="1327250"/>
      </dsp:txXfrm>
    </dsp:sp>
    <dsp:sp modelId="{61B9F938-EBE9-44A7-86AF-7B30466A6B83}">
      <dsp:nvSpPr>
        <dsp:cNvPr id="0" name=""/>
        <dsp:cNvSpPr/>
      </dsp:nvSpPr>
      <dsp:spPr>
        <a:xfrm>
          <a:off x="2177039" y="1458277"/>
          <a:ext cx="246281" cy="246281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90C72-1E95-441D-B0D0-005B52AFDDDC}">
      <dsp:nvSpPr>
        <dsp:cNvPr id="0" name=""/>
        <dsp:cNvSpPr/>
      </dsp:nvSpPr>
      <dsp:spPr>
        <a:xfrm>
          <a:off x="2300180" y="1581418"/>
          <a:ext cx="975834" cy="1794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50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err="1"/>
            <a:t>Mobility</a:t>
          </a:r>
          <a:endParaRPr lang="fr-FR" sz="1600" kern="1200" dirty="0"/>
        </a:p>
      </dsp:txBody>
      <dsp:txXfrm>
        <a:off x="2300180" y="1581418"/>
        <a:ext cx="975834" cy="1794838"/>
      </dsp:txXfrm>
    </dsp:sp>
    <dsp:sp modelId="{19127044-2875-4FDE-8A2F-F188A8640D77}">
      <dsp:nvSpPr>
        <dsp:cNvPr id="0" name=""/>
        <dsp:cNvSpPr/>
      </dsp:nvSpPr>
      <dsp:spPr>
        <a:xfrm>
          <a:off x="3227223" y="1128933"/>
          <a:ext cx="329924" cy="329924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5E9F42-0AB3-4E52-9E65-C2B41B979A67}">
      <dsp:nvSpPr>
        <dsp:cNvPr id="0" name=""/>
        <dsp:cNvSpPr/>
      </dsp:nvSpPr>
      <dsp:spPr>
        <a:xfrm>
          <a:off x="3392185" y="1293896"/>
          <a:ext cx="975834" cy="2082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82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err="1"/>
            <a:t>Defense</a:t>
          </a:r>
          <a:endParaRPr lang="fr-FR" sz="1600" kern="1200" dirty="0"/>
        </a:p>
      </dsp:txBody>
      <dsp:txXfrm>
        <a:off x="3392185" y="1293896"/>
        <a:ext cx="975834" cy="2082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9092B-5168-45A6-B2C9-5F79ED3CD15B}">
      <dsp:nvSpPr>
        <dsp:cNvPr id="0" name=""/>
        <dsp:cNvSpPr/>
      </dsp:nvSpPr>
      <dsp:spPr>
        <a:xfrm rot="20823652">
          <a:off x="0" y="2743"/>
          <a:ext cx="4786663" cy="2991664"/>
        </a:xfrm>
        <a:prstGeom prst="swooshArrow">
          <a:avLst>
            <a:gd name="adj1" fmla="val 25000"/>
            <a:gd name="adj2" fmla="val 25000"/>
          </a:avLst>
        </a:prstGeom>
        <a:solidFill>
          <a:srgbClr val="FF937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D5B28-A6EB-49E8-8388-5F27B4E59CA5}">
      <dsp:nvSpPr>
        <dsp:cNvPr id="0" name=""/>
        <dsp:cNvSpPr/>
      </dsp:nvSpPr>
      <dsp:spPr>
        <a:xfrm>
          <a:off x="912392" y="2283831"/>
          <a:ext cx="124453" cy="12445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6CB79-4F66-41E4-87AC-53AC989BB3FC}">
      <dsp:nvSpPr>
        <dsp:cNvPr id="0" name=""/>
        <dsp:cNvSpPr/>
      </dsp:nvSpPr>
      <dsp:spPr>
        <a:xfrm>
          <a:off x="281654" y="2402068"/>
          <a:ext cx="1892249" cy="864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45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 err="1"/>
            <a:t>Professionnal</a:t>
          </a:r>
          <a:r>
            <a:rPr lang="fr-FR" sz="1800" kern="1200" dirty="0"/>
            <a:t> </a:t>
          </a:r>
          <a:r>
            <a:rPr lang="fr-FR" sz="1800" kern="1200" dirty="0" err="1"/>
            <a:t>project</a:t>
          </a:r>
          <a:endParaRPr lang="fr-FR" sz="1800" kern="1200" dirty="0"/>
        </a:p>
      </dsp:txBody>
      <dsp:txXfrm>
        <a:off x="281654" y="2402068"/>
        <a:ext cx="1892249" cy="864591"/>
      </dsp:txXfrm>
    </dsp:sp>
    <dsp:sp modelId="{43D8E9A4-BCCC-40B4-86EE-63740EEC8F17}">
      <dsp:nvSpPr>
        <dsp:cNvPr id="0" name=""/>
        <dsp:cNvSpPr/>
      </dsp:nvSpPr>
      <dsp:spPr>
        <a:xfrm>
          <a:off x="1706445" y="1458128"/>
          <a:ext cx="224973" cy="224973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C90AC-6190-488B-898A-2A8EB9474AB0}">
      <dsp:nvSpPr>
        <dsp:cNvPr id="0" name=""/>
        <dsp:cNvSpPr/>
      </dsp:nvSpPr>
      <dsp:spPr>
        <a:xfrm>
          <a:off x="1818931" y="1570614"/>
          <a:ext cx="1148799" cy="1627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209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Training</a:t>
          </a:r>
        </a:p>
      </dsp:txBody>
      <dsp:txXfrm>
        <a:off x="1818931" y="1570614"/>
        <a:ext cx="1148799" cy="1627465"/>
      </dsp:txXfrm>
    </dsp:sp>
    <dsp:sp modelId="{A1D74401-B423-4BE3-A197-E1CD830B764B}">
      <dsp:nvSpPr>
        <dsp:cNvPr id="0" name=""/>
        <dsp:cNvSpPr/>
      </dsp:nvSpPr>
      <dsp:spPr>
        <a:xfrm>
          <a:off x="2914445" y="535974"/>
          <a:ext cx="311133" cy="311133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FCE64C-4C08-4043-8AC4-7B7B97000293}">
      <dsp:nvSpPr>
        <dsp:cNvPr id="0" name=""/>
        <dsp:cNvSpPr/>
      </dsp:nvSpPr>
      <dsp:spPr>
        <a:xfrm>
          <a:off x="2793561" y="1118873"/>
          <a:ext cx="1927937" cy="2079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863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 err="1"/>
            <a:t>Professionnal</a:t>
          </a:r>
          <a:r>
            <a:rPr lang="fr-FR" sz="1800" kern="1200" dirty="0"/>
            <a:t> </a:t>
          </a:r>
          <a:r>
            <a:rPr lang="fr-FR" sz="1800" kern="1200" dirty="0" err="1"/>
            <a:t>integration</a:t>
          </a:r>
          <a:endParaRPr lang="fr-FR" sz="1800" kern="1200" dirty="0"/>
        </a:p>
      </dsp:txBody>
      <dsp:txXfrm>
        <a:off x="2793561" y="1118873"/>
        <a:ext cx="1927937" cy="2079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D4056-A30C-4594-828E-DBF370913091}">
      <dsp:nvSpPr>
        <dsp:cNvPr id="0" name=""/>
        <dsp:cNvSpPr/>
      </dsp:nvSpPr>
      <dsp:spPr>
        <a:xfrm rot="5400000">
          <a:off x="531581" y="755872"/>
          <a:ext cx="650636" cy="7407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3CFFC1-9928-446C-9441-80F55A6D16A3}">
      <dsp:nvSpPr>
        <dsp:cNvPr id="0" name=""/>
        <dsp:cNvSpPr/>
      </dsp:nvSpPr>
      <dsp:spPr>
        <a:xfrm>
          <a:off x="211557" y="34628"/>
          <a:ext cx="1390579" cy="76666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Registrations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 err="1"/>
            <a:t>Re</a:t>
          </a:r>
          <a:r>
            <a:rPr lang="fr-FR" sz="1400" b="1" kern="1200" dirty="0"/>
            <a:t>-Registrations</a:t>
          </a:r>
        </a:p>
      </dsp:txBody>
      <dsp:txXfrm>
        <a:off x="248989" y="72060"/>
        <a:ext cx="1315715" cy="691803"/>
      </dsp:txXfrm>
    </dsp:sp>
    <dsp:sp modelId="{C2C7F92E-2CA5-4F00-95C3-570061E1D0C7}">
      <dsp:nvSpPr>
        <dsp:cNvPr id="0" name=""/>
        <dsp:cNvSpPr/>
      </dsp:nvSpPr>
      <dsp:spPr>
        <a:xfrm>
          <a:off x="1653432" y="102666"/>
          <a:ext cx="2637007" cy="619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 err="1"/>
            <a:t>From</a:t>
          </a:r>
          <a:r>
            <a:rPr lang="fr-FR" sz="1100" kern="1200" dirty="0"/>
            <a:t> </a:t>
          </a:r>
          <a:r>
            <a:rPr lang="fr-FR" sz="1100" kern="1200" dirty="0" err="1"/>
            <a:t>july</a:t>
          </a:r>
          <a:r>
            <a:rPr lang="fr-FR" sz="1100" kern="1200" dirty="0"/>
            <a:t> 10th to </a:t>
          </a:r>
          <a:r>
            <a:rPr lang="fr-FR" sz="1100" kern="1200" dirty="0" err="1"/>
            <a:t>November</a:t>
          </a:r>
          <a:r>
            <a:rPr lang="fr-FR" sz="1100" kern="1200" dirty="0"/>
            <a:t> 15th</a:t>
          </a:r>
        </a:p>
      </dsp:txBody>
      <dsp:txXfrm>
        <a:off x="1653432" y="102666"/>
        <a:ext cx="2637007" cy="619654"/>
      </dsp:txXfrm>
    </dsp:sp>
    <dsp:sp modelId="{36E6D787-A9E6-4850-83D2-9261475F95F7}">
      <dsp:nvSpPr>
        <dsp:cNvPr id="0" name=""/>
        <dsp:cNvSpPr/>
      </dsp:nvSpPr>
      <dsp:spPr>
        <a:xfrm rot="5400000">
          <a:off x="1944043" y="1617092"/>
          <a:ext cx="650636" cy="7407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EAA780-CCDF-4245-8D2B-830E7764A863}">
      <dsp:nvSpPr>
        <dsp:cNvPr id="0" name=""/>
        <dsp:cNvSpPr/>
      </dsp:nvSpPr>
      <dsp:spPr>
        <a:xfrm>
          <a:off x="1632233" y="895848"/>
          <a:ext cx="1374150" cy="76666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 err="1"/>
            <a:t>Additional</a:t>
          </a:r>
          <a:r>
            <a:rPr lang="fr-FR" sz="1200" b="1" kern="1200" dirty="0"/>
            <a:t> </a:t>
          </a:r>
          <a:r>
            <a:rPr lang="fr-FR" sz="1200" b="1" kern="1200" dirty="0" err="1"/>
            <a:t>activities</a:t>
          </a:r>
          <a:endParaRPr lang="fr-FR" sz="1200" b="1" kern="1200" dirty="0"/>
        </a:p>
      </dsp:txBody>
      <dsp:txXfrm>
        <a:off x="1669665" y="933280"/>
        <a:ext cx="1299286" cy="691803"/>
      </dsp:txXfrm>
    </dsp:sp>
    <dsp:sp modelId="{7EBCFFC4-EBEB-47E0-97C7-9C93D92EEB6E}">
      <dsp:nvSpPr>
        <dsp:cNvPr id="0" name=""/>
        <dsp:cNvSpPr/>
      </dsp:nvSpPr>
      <dsp:spPr>
        <a:xfrm>
          <a:off x="2866953" y="968967"/>
          <a:ext cx="796609" cy="619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E2FD6-118E-4135-8FB3-BCB1C8894B46}">
      <dsp:nvSpPr>
        <dsp:cNvPr id="0" name=""/>
        <dsp:cNvSpPr/>
      </dsp:nvSpPr>
      <dsp:spPr>
        <a:xfrm rot="5400000">
          <a:off x="3225289" y="2478312"/>
          <a:ext cx="650636" cy="7407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5E5F2D-0D4E-452C-AA04-8BBF7788BA53}">
      <dsp:nvSpPr>
        <dsp:cNvPr id="0" name=""/>
        <dsp:cNvSpPr/>
      </dsp:nvSpPr>
      <dsp:spPr>
        <a:xfrm>
          <a:off x="3052910" y="1757068"/>
          <a:ext cx="1095289" cy="76666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Training</a:t>
          </a:r>
        </a:p>
      </dsp:txBody>
      <dsp:txXfrm>
        <a:off x="3090342" y="1794500"/>
        <a:ext cx="1020425" cy="691803"/>
      </dsp:txXfrm>
    </dsp:sp>
    <dsp:sp modelId="{D46002AB-5BF5-42B6-AC10-8A88E6F86CCA}">
      <dsp:nvSpPr>
        <dsp:cNvPr id="0" name=""/>
        <dsp:cNvSpPr/>
      </dsp:nvSpPr>
      <dsp:spPr>
        <a:xfrm>
          <a:off x="4106589" y="1845598"/>
          <a:ext cx="2115292" cy="619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All </a:t>
          </a:r>
          <a:r>
            <a:rPr lang="fr-FR" sz="1100" kern="1200" dirty="0" err="1"/>
            <a:t>along</a:t>
          </a:r>
          <a:r>
            <a:rPr lang="fr-FR" sz="1100" kern="1200" dirty="0"/>
            <a:t> the PhD </a:t>
          </a:r>
          <a:r>
            <a:rPr lang="fr-FR" sz="1100" kern="1200" dirty="0" err="1"/>
            <a:t>thesis</a:t>
          </a:r>
          <a:endParaRPr lang="fr-FR" sz="1100" kern="1200" dirty="0"/>
        </a:p>
      </dsp:txBody>
      <dsp:txXfrm>
        <a:off x="4106589" y="1845598"/>
        <a:ext cx="2115292" cy="619654"/>
      </dsp:txXfrm>
    </dsp:sp>
    <dsp:sp modelId="{CA0C483E-59E5-4291-BB80-A679C6C3BF45}">
      <dsp:nvSpPr>
        <dsp:cNvPr id="0" name=""/>
        <dsp:cNvSpPr/>
      </dsp:nvSpPr>
      <dsp:spPr>
        <a:xfrm rot="5400000">
          <a:off x="4645966" y="3339533"/>
          <a:ext cx="650636" cy="7407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3AF1A0-6279-4F9D-AD53-D3FD8168EE03}">
      <dsp:nvSpPr>
        <dsp:cNvPr id="0" name=""/>
        <dsp:cNvSpPr/>
      </dsp:nvSpPr>
      <dsp:spPr>
        <a:xfrm>
          <a:off x="4473587" y="2618289"/>
          <a:ext cx="1095289" cy="76666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 err="1"/>
            <a:t>Mobilities</a:t>
          </a:r>
          <a:r>
            <a:rPr lang="fr-FR" sz="1400" b="1" kern="1200" dirty="0"/>
            <a:t> &amp; </a:t>
          </a:r>
          <a:r>
            <a:rPr lang="fr-FR" sz="1400" b="1" kern="1200" dirty="0" err="1"/>
            <a:t>Conferences</a:t>
          </a:r>
          <a:r>
            <a:rPr lang="fr-FR" sz="1400" b="1" kern="1200" dirty="0"/>
            <a:t> </a:t>
          </a:r>
        </a:p>
      </dsp:txBody>
      <dsp:txXfrm>
        <a:off x="4511019" y="2655721"/>
        <a:ext cx="1020425" cy="691803"/>
      </dsp:txXfrm>
    </dsp:sp>
    <dsp:sp modelId="{AE37D753-4C04-47D2-9BA2-8D4C21E167F7}">
      <dsp:nvSpPr>
        <dsp:cNvPr id="0" name=""/>
        <dsp:cNvSpPr/>
      </dsp:nvSpPr>
      <dsp:spPr>
        <a:xfrm>
          <a:off x="5568876" y="2691408"/>
          <a:ext cx="796609" cy="619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1141E6-F9EA-4305-8F68-A9A9ABE3E0F0}">
      <dsp:nvSpPr>
        <dsp:cNvPr id="0" name=""/>
        <dsp:cNvSpPr/>
      </dsp:nvSpPr>
      <dsp:spPr>
        <a:xfrm rot="5400000">
          <a:off x="6066642" y="4200753"/>
          <a:ext cx="650636" cy="7407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B5135-B1DD-4E30-B680-E95CFE1CE85E}">
      <dsp:nvSpPr>
        <dsp:cNvPr id="0" name=""/>
        <dsp:cNvSpPr/>
      </dsp:nvSpPr>
      <dsp:spPr>
        <a:xfrm>
          <a:off x="5894263" y="3479509"/>
          <a:ext cx="1095289" cy="76666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 err="1"/>
            <a:t>Thesis</a:t>
          </a:r>
          <a:r>
            <a:rPr lang="fr-FR" sz="1400" b="1" kern="1200" dirty="0"/>
            <a:t> </a:t>
          </a:r>
          <a:r>
            <a:rPr lang="fr-FR" sz="1400" b="1" kern="1200" dirty="0" err="1"/>
            <a:t>committee</a:t>
          </a:r>
          <a:endParaRPr lang="fr-FR" sz="1400" b="1" kern="1200" dirty="0"/>
        </a:p>
      </dsp:txBody>
      <dsp:txXfrm>
        <a:off x="5931695" y="3516941"/>
        <a:ext cx="1020425" cy="691803"/>
      </dsp:txXfrm>
    </dsp:sp>
    <dsp:sp modelId="{57848C16-450B-4D79-977D-B3B4F13807CB}">
      <dsp:nvSpPr>
        <dsp:cNvPr id="0" name=""/>
        <dsp:cNvSpPr/>
      </dsp:nvSpPr>
      <dsp:spPr>
        <a:xfrm>
          <a:off x="7244728" y="3521465"/>
          <a:ext cx="1377058" cy="619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 err="1"/>
            <a:t>From</a:t>
          </a:r>
          <a:r>
            <a:rPr lang="fr-FR" sz="1200" kern="1200" dirty="0"/>
            <a:t> the 2d </a:t>
          </a:r>
          <a:r>
            <a:rPr lang="fr-FR" sz="1200" kern="1200" dirty="0" err="1"/>
            <a:t>year</a:t>
          </a:r>
          <a:r>
            <a:rPr lang="fr-FR" sz="1200" kern="1200" dirty="0"/>
            <a:t> </a:t>
          </a:r>
          <a:r>
            <a:rPr lang="fr-FR" sz="1200" kern="1200" dirty="0" err="1"/>
            <a:t>onwards</a:t>
          </a:r>
          <a:endParaRPr lang="fr-FR" sz="1200" kern="1200" dirty="0"/>
        </a:p>
      </dsp:txBody>
      <dsp:txXfrm>
        <a:off x="7244728" y="3521465"/>
        <a:ext cx="1377058" cy="619654"/>
      </dsp:txXfrm>
    </dsp:sp>
    <dsp:sp modelId="{E33541CA-DA82-40BE-873E-9FD482C764B9}">
      <dsp:nvSpPr>
        <dsp:cNvPr id="0" name=""/>
        <dsp:cNvSpPr/>
      </dsp:nvSpPr>
      <dsp:spPr>
        <a:xfrm>
          <a:off x="7314940" y="4340729"/>
          <a:ext cx="1095289" cy="76666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 err="1"/>
            <a:t>Defense</a:t>
          </a:r>
          <a:endParaRPr lang="fr-FR" sz="1400" b="1" kern="1200" dirty="0"/>
        </a:p>
      </dsp:txBody>
      <dsp:txXfrm>
        <a:off x="7352372" y="4378161"/>
        <a:ext cx="1020425" cy="6918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5220B-3D0B-4C2E-B99F-34076A40D7FA}">
      <dsp:nvSpPr>
        <dsp:cNvPr id="0" name=""/>
        <dsp:cNvSpPr/>
      </dsp:nvSpPr>
      <dsp:spPr>
        <a:xfrm>
          <a:off x="465524" y="699"/>
          <a:ext cx="2851253" cy="1710751"/>
        </a:xfrm>
        <a:prstGeom prst="rect">
          <a:avLst/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At least 3 months of mobility in a laboratory in another European country</a:t>
          </a:r>
          <a:endParaRPr lang="fr-FR" sz="20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465524" y="699"/>
        <a:ext cx="2851253" cy="1710751"/>
      </dsp:txXfrm>
    </dsp:sp>
    <dsp:sp modelId="{535E3A84-6BA7-449F-89F0-1CA9FFB52CC6}">
      <dsp:nvSpPr>
        <dsp:cNvPr id="0" name=""/>
        <dsp:cNvSpPr/>
      </dsp:nvSpPr>
      <dsp:spPr>
        <a:xfrm>
          <a:off x="3561358" y="0"/>
          <a:ext cx="2851253" cy="1710751"/>
        </a:xfrm>
        <a:prstGeom prst="rect">
          <a:avLst/>
        </a:prstGeom>
        <a:gradFill rotWithShape="0">
          <a:gsLst>
            <a:gs pos="0">
              <a:srgbClr val="FFC000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At least 1 member of the jury belongs to an institution in a European country other than the country of the defense</a:t>
          </a:r>
          <a:endParaRPr lang="fr-FR" sz="20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561358" y="0"/>
        <a:ext cx="2851253" cy="1710751"/>
      </dsp:txXfrm>
    </dsp:sp>
    <dsp:sp modelId="{465CD8F9-260E-48CD-801A-C11C5CD45685}">
      <dsp:nvSpPr>
        <dsp:cNvPr id="0" name=""/>
        <dsp:cNvSpPr/>
      </dsp:nvSpPr>
      <dsp:spPr>
        <a:xfrm>
          <a:off x="465524" y="1996576"/>
          <a:ext cx="2851253" cy="1710751"/>
        </a:xfrm>
        <a:prstGeom prst="rect">
          <a:avLst/>
        </a:prstGeom>
        <a:gradFill rotWithShape="0">
          <a:gsLst>
            <a:gs pos="0">
              <a:srgbClr val="FFC000">
                <a:hueOff val="6930461"/>
                <a:satOff val="-31979"/>
                <a:lumOff val="1177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6930461"/>
                <a:satOff val="-31979"/>
                <a:lumOff val="1177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6930461"/>
                <a:satOff val="-31979"/>
                <a:lumOff val="1177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At least 3 rapporteurs , including 2 from institutions in 2 European countries other than the country of the defense</a:t>
          </a:r>
          <a:endParaRPr lang="fr-FR" sz="20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465524" y="1996576"/>
        <a:ext cx="2851253" cy="1710751"/>
      </dsp:txXfrm>
    </dsp:sp>
    <dsp:sp modelId="{5AFDDA98-D7EB-41EA-95E7-05D238BE6B64}">
      <dsp:nvSpPr>
        <dsp:cNvPr id="0" name=""/>
        <dsp:cNvSpPr/>
      </dsp:nvSpPr>
      <dsp:spPr>
        <a:xfrm>
          <a:off x="3606493" y="1980102"/>
          <a:ext cx="2851253" cy="1710751"/>
        </a:xfrm>
        <a:prstGeom prst="rect">
          <a:avLst/>
        </a:prstGeom>
        <a:gradFill rotWithShape="0">
          <a:gsLst>
            <a:gs pos="0">
              <a:srgbClr val="FFC000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Part of the defense in an official EC language other than the country of defense</a:t>
          </a:r>
          <a:endParaRPr lang="fr-FR" sz="20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606493" y="1980102"/>
        <a:ext cx="2851253" cy="1710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5010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5010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D2B49-49F0-42CC-BB08-C50CF17B480B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1247775"/>
            <a:ext cx="5989637" cy="3370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805462"/>
            <a:ext cx="5439410" cy="39317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84374"/>
            <a:ext cx="2946347" cy="5010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84374"/>
            <a:ext cx="2946347" cy="5010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F394C-5956-457F-BE4B-E753AF4F85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049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net.u-cergy.fr/IMG/pdf/Cumul_contractuels_doctorants_4_.pdf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Gabriel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F394C-5956-457F-BE4B-E753AF4F85F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54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Doctorants</a:t>
            </a:r>
            <a:r>
              <a:rPr lang="fr-FR" baseline="0" dirty="0"/>
              <a:t> élus</a:t>
            </a:r>
          </a:p>
          <a:p>
            <a:r>
              <a:rPr lang="fr-FR" baseline="0" dirty="0"/>
              <a:t>Lancer les élections des doctorants représentants.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F394C-5956-457F-BE4B-E753AF4F85F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952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F394C-5956-457F-BE4B-E753AF4F85F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164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F394C-5956-457F-BE4B-E753AF4F85F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164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Perrine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F394C-5956-457F-BE4B-E753AF4F85F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8372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vous renvoie sur la charte des thèses que vous avez signé lors de votre inscription .</a:t>
            </a:r>
          </a:p>
          <a:p>
            <a:endParaRPr lang="fr-FR" dirty="0"/>
          </a:p>
          <a:p>
            <a:r>
              <a:rPr lang="fr-FR" dirty="0"/>
              <a:t>Garder la confidentialité:</a:t>
            </a:r>
          </a:p>
          <a:p>
            <a:r>
              <a:rPr lang="fr-FR" dirty="0"/>
              <a:t>Sur vos recherches au sein du laboratoire</a:t>
            </a:r>
          </a:p>
          <a:p>
            <a:r>
              <a:rPr lang="fr-FR" dirty="0"/>
              <a:t>Sur les informations de tiers dont vous pourriez avoir connaissance lors de vos recherches en laboratoire</a:t>
            </a:r>
          </a:p>
          <a:p>
            <a:r>
              <a:rPr lang="fr-FR" dirty="0"/>
              <a:t>Ne pas diffuser d’information sur les réseaux sociaux</a:t>
            </a:r>
          </a:p>
          <a:p>
            <a:r>
              <a:rPr lang="fr-FR" dirty="0"/>
              <a:t> Respecter les clauses de confidentialité imposées par le financeur</a:t>
            </a:r>
          </a:p>
          <a:p>
            <a:endParaRPr lang="fr-FR" dirty="0"/>
          </a:p>
          <a:p>
            <a:r>
              <a:rPr lang="fr-FR" dirty="0"/>
              <a:t>Respecter les règles de publication</a:t>
            </a:r>
          </a:p>
          <a:p>
            <a:r>
              <a:rPr lang="fr-FR" dirty="0"/>
              <a:t>Obligation de mentionner CY selon les modalités de la Charte de  diffusion (et éventuellement les partenaires dans le cadre d’une collaboration)</a:t>
            </a:r>
          </a:p>
          <a:p>
            <a:endParaRPr lang="fr-FR" dirty="0"/>
          </a:p>
          <a:p>
            <a:r>
              <a:rPr lang="fr-FR" dirty="0"/>
              <a:t>Comme tout employé de CY, informer de toute invention qui pourrait faire l’objet d’un dépôt de brevet</a:t>
            </a:r>
          </a:p>
          <a:p>
            <a:r>
              <a:rPr lang="fr-FR" dirty="0"/>
              <a:t>Les inventions des chercheurs appartiennent à leur employeur. (droits patrimoniaux)</a:t>
            </a:r>
          </a:p>
          <a:p>
            <a:r>
              <a:rPr lang="fr-FR" dirty="0"/>
              <a:t>Informer l’employeur en complétant une déclaration d’invention (service PIVA)</a:t>
            </a:r>
          </a:p>
          <a:p>
            <a:r>
              <a:rPr lang="fr-FR" dirty="0"/>
              <a:t>Les inventeurs sont toujours indiqués comme tels sur un brevet (droits moraux)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CD5DF-55DD-4223-913D-1210068E11C1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904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Une mission à l’UCP doit obligatoirement être de 60 à 64 </a:t>
            </a:r>
            <a:r>
              <a:rPr lang="fr-FR" dirty="0" err="1"/>
              <a:t>HeTD</a:t>
            </a:r>
            <a:r>
              <a:rPr lang="fr-FR" dirty="0"/>
              <a:t>. </a:t>
            </a:r>
          </a:p>
          <a:p>
            <a:r>
              <a:rPr lang="fr-FR" dirty="0"/>
              <a:t>Pour tout volume d’heures en dessous de 60 </a:t>
            </a:r>
            <a:r>
              <a:rPr lang="fr-FR" dirty="0" err="1"/>
              <a:t>HeTD</a:t>
            </a:r>
            <a:r>
              <a:rPr lang="fr-FR" dirty="0"/>
              <a:t>, les heures seront payées comme des vacations et vous devrez remplir une demande d’autorisation de cumul (</a:t>
            </a:r>
            <a:r>
              <a:rPr lang="fr-FR" dirty="0">
                <a:hlinkClick r:id="rId3"/>
              </a:rPr>
              <a:t>https://intranet.u-cergy.fr/IMG/pdf/Cumul_contractuels_doctorants_4_.pdf</a:t>
            </a:r>
            <a:r>
              <a:rPr lang="fr-FR" dirty="0"/>
              <a:t>)</a:t>
            </a:r>
          </a:p>
          <a:p>
            <a:r>
              <a:rPr lang="fr-FR" dirty="0"/>
              <a:t>Le tarif d’une heure supplémentaire est 41,41€, donc il n’y a pas d’inégalité entre une heure en mission et une heure en cumul. </a:t>
            </a:r>
          </a:p>
          <a:p>
            <a:r>
              <a:rPr lang="fr-FR" dirty="0"/>
              <a:t>MAIS </a:t>
            </a:r>
          </a:p>
          <a:p>
            <a:pPr lvl="1"/>
            <a:r>
              <a:rPr lang="fr-FR" dirty="0"/>
              <a:t>Vous ne serez payé que sur service fait</a:t>
            </a:r>
          </a:p>
          <a:p>
            <a:pPr lvl="1"/>
            <a:r>
              <a:rPr lang="fr-FR" dirty="0"/>
              <a:t>Vos heures de TP ne seront pas comptées équivalentes </a:t>
            </a:r>
            <a:r>
              <a:rPr lang="fr-FR" dirty="0" err="1"/>
              <a:t>HeTD</a:t>
            </a:r>
            <a:r>
              <a:rPr lang="fr-FR" dirty="0"/>
              <a:t>, mais 1h TP = 2/3 </a:t>
            </a:r>
            <a:r>
              <a:rPr lang="fr-FR" dirty="0" err="1"/>
              <a:t>HeTD</a:t>
            </a:r>
            <a:r>
              <a:rPr lang="fr-FR" dirty="0"/>
              <a:t>).</a:t>
            </a:r>
          </a:p>
          <a:p>
            <a:pPr>
              <a:buFont typeface="Wingdings" panose="05000000000000000000" pitchFamily="2" charset="2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CD5DF-55DD-4223-913D-1210068E11C1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438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Perrine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F394C-5956-457F-BE4B-E753AF4F85F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280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L'idée est de leur dire de candidater dans 1 ou 2 ans et de dire aux doctorantes de leur labo de</a:t>
            </a:r>
          </a:p>
          <a:p>
            <a:r>
              <a:rPr lang="fr-FR" dirty="0"/>
              <a:t>candidater.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F394C-5956-457F-BE4B-E753AF4F85F2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5931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A4D064A-F4ED-AC43-8ECB-0E131A6140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46552" y="418984"/>
            <a:ext cx="2611890" cy="68617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E1392F5-E3F4-B747-8C00-1814205C9A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</a:blip>
          <a:srcRect l="3467" r="5238" b="11387"/>
          <a:stretch/>
        </p:blipFill>
        <p:spPr>
          <a:xfrm>
            <a:off x="1" y="1697984"/>
            <a:ext cx="12192000" cy="516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7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0F756C3-6EE2-9A47-AD06-8471D0D0AB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46552" y="418984"/>
            <a:ext cx="2611890" cy="68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1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6644-12DF-48C0-967E-C7784BC9875E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931F-F754-4239-B53C-8EF9718DD4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44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6644-12DF-48C0-967E-C7784BC9875E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931F-F754-4239-B53C-8EF9718DD4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5347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6644-12DF-48C0-967E-C7784BC9875E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931F-F754-4239-B53C-8EF9718DD4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19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0A507-0437-854D-8772-997E63C4C081}" type="datetime1">
              <a:rPr lang="fr-FR" smtClean="0"/>
              <a:t>15/11/2021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I Nom du service -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32FBE-17B9-1F42-83A3-8388B586F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05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</p:sldLayoutIdLst>
  <p:hf sldNum="0" hdr="0" dt="0"/>
  <p:txStyles>
    <p:titleStyle>
      <a:lvl1pPr algn="l" defTabSz="91440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2" indent="-228602" algn="l" defTabSz="91440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4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8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0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1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mailto:gabrielle.gambuli@gmail.com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b00748811@essec.edu" TargetMode="Externa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8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066800" y="1258887"/>
            <a:ext cx="10058400" cy="3633153"/>
          </a:xfrm>
        </p:spPr>
        <p:txBody>
          <a:bodyPr/>
          <a:lstStyle/>
          <a:p>
            <a:pPr marL="457200" lvl="1" algn="ctr"/>
            <a:r>
              <a:rPr lang="fr-FR" altLang="fr-FR" sz="3200" dirty="0" err="1">
                <a:latin typeface="Calibri" panose="020F0502020204030204" pitchFamily="34" charset="0"/>
              </a:rPr>
              <a:t>Welcome</a:t>
            </a:r>
            <a:r>
              <a:rPr lang="fr-FR" altLang="fr-FR" sz="3200" dirty="0">
                <a:latin typeface="Calibri" panose="020F0502020204030204" pitchFamily="34" charset="0"/>
              </a:rPr>
              <a:t> </a:t>
            </a:r>
            <a:r>
              <a:rPr lang="fr-FR" altLang="fr-FR" sz="3200" dirty="0" err="1">
                <a:latin typeface="Calibri" panose="020F0502020204030204" pitchFamily="34" charset="0"/>
              </a:rPr>
              <a:t>day</a:t>
            </a:r>
            <a:r>
              <a:rPr lang="fr-FR" altLang="fr-FR" sz="3200" dirty="0">
                <a:latin typeface="Calibri" panose="020F0502020204030204" pitchFamily="34" charset="0"/>
              </a:rPr>
              <a:t> of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Economics, Management,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Mathematics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Physical and Computer Sciences Doctoral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b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fr-FR" altLang="fr-FR" sz="3200" dirty="0">
                <a:latin typeface="Calibri" panose="020F0502020204030204" pitchFamily="34" charset="0"/>
              </a:rPr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1276350" y="3749040"/>
            <a:ext cx="10058400" cy="1143000"/>
          </a:xfrm>
        </p:spPr>
        <p:txBody>
          <a:bodyPr/>
          <a:lstStyle/>
          <a:p>
            <a:pPr algn="ctr"/>
            <a:r>
              <a:rPr lang="fr-FR" altLang="fr-FR" dirty="0">
                <a:latin typeface="Calibri" panose="020F0502020204030204" pitchFamily="34" charset="0"/>
              </a:rPr>
              <a:t> NOVEMBER 25th,  2021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272" y="6366852"/>
            <a:ext cx="1436555" cy="4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54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524741" y="720237"/>
            <a:ext cx="4834465" cy="48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544">
              <a:defRPr/>
            </a:pPr>
            <a:r>
              <a:rPr lang="fr-FR" sz="254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2.3 The key </a:t>
            </a:r>
            <a:r>
              <a:rPr lang="fr-FR" sz="254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steps</a:t>
            </a:r>
            <a:r>
              <a:rPr lang="fr-FR" sz="254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of the PhD </a:t>
            </a:r>
            <a:r>
              <a:rPr lang="fr-FR" sz="254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thesis</a:t>
            </a:r>
            <a:r>
              <a:rPr lang="fr-FR" sz="254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430655" y="1168179"/>
            <a:ext cx="1043358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9232" indent="-259232" defTabSz="414772"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All </a:t>
            </a:r>
            <a:r>
              <a:rPr lang="fr-FR" b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along</a:t>
            </a:r>
            <a:r>
              <a:rPr lang="fr-FR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the </a:t>
            </a:r>
            <a:r>
              <a:rPr lang="fr-FR" b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thesis</a:t>
            </a:r>
            <a:r>
              <a:rPr lang="fr-FR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:</a:t>
            </a:r>
          </a:p>
          <a:p>
            <a:pPr marL="259232" indent="-259232" defTabSz="414772">
              <a:buFont typeface="Wingdings" panose="05000000000000000000" pitchFamily="2" charset="2"/>
              <a:buChar char="q"/>
            </a:pPr>
            <a:endParaRPr lang="fr-FR" b="1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  <a:p>
            <a:pPr marL="259232" indent="-259232" defTabSz="414772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prstClr val="black"/>
                </a:solidFill>
                <a:latin typeface="Calibri" panose="020F0502020204030204"/>
              </a:rPr>
              <a:t>Doctoral missions 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fr-FR" dirty="0" err="1">
                <a:solidFill>
                  <a:prstClr val="black"/>
                </a:solidFill>
                <a:latin typeface="Calibri" panose="020F0502020204030204"/>
              </a:rPr>
              <a:t>teaching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...)</a:t>
            </a:r>
            <a:endParaRPr lang="fr-FR" b="1" dirty="0">
              <a:solidFill>
                <a:prstClr val="black"/>
              </a:solidFill>
              <a:latin typeface="Calibri" panose="020F0502020204030204"/>
            </a:endParaRPr>
          </a:p>
          <a:p>
            <a:pPr marL="259232" indent="-259232" defTabSz="414772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prstClr val="black"/>
                </a:solidFill>
                <a:latin typeface="Calibri" panose="020F0502020204030204"/>
              </a:rPr>
              <a:t>Training courses 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(in or off-catalogue)</a:t>
            </a:r>
            <a:endParaRPr lang="fr-FR" b="1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  <a:p>
            <a:pPr marL="259232" indent="-259232" defTabSz="414772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prstClr val="black"/>
                </a:solidFill>
                <a:latin typeface="Calibri" panose="020F0502020204030204"/>
              </a:rPr>
              <a:t>Financial support </a:t>
            </a:r>
            <a:r>
              <a:rPr lang="fr-FR" b="1" dirty="0" err="1">
                <a:solidFill>
                  <a:prstClr val="black"/>
                </a:solidFill>
                <a:latin typeface="Calibri" panose="020F0502020204030204"/>
              </a:rPr>
              <a:t>from</a:t>
            </a:r>
            <a:r>
              <a:rPr lang="fr-FR" b="1" dirty="0">
                <a:solidFill>
                  <a:prstClr val="black"/>
                </a:solidFill>
                <a:latin typeface="Calibri" panose="020F0502020204030204"/>
              </a:rPr>
              <a:t> the Doctoral </a:t>
            </a:r>
            <a:r>
              <a:rPr lang="fr-FR" b="1" dirty="0" err="1">
                <a:solidFill>
                  <a:prstClr val="black"/>
                </a:solidFill>
                <a:latin typeface="Calibri" panose="020F0502020204030204"/>
              </a:rPr>
              <a:t>School</a:t>
            </a:r>
            <a:r>
              <a:rPr lang="fr-FR" b="1" dirty="0">
                <a:solidFill>
                  <a:prstClr val="black"/>
                </a:solidFill>
                <a:latin typeface="Calibri" panose="020F0502020204030204"/>
              </a:rPr>
              <a:t> for (to </a:t>
            </a:r>
            <a:r>
              <a:rPr lang="fr-FR" b="1" dirty="0" err="1">
                <a:solidFill>
                  <a:prstClr val="black"/>
                </a:solidFill>
                <a:latin typeface="Calibri" panose="020F0502020204030204"/>
              </a:rPr>
              <a:t>be</a:t>
            </a:r>
            <a:r>
              <a:rPr lang="fr-FR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b="1" dirty="0" err="1">
                <a:solidFill>
                  <a:prstClr val="black"/>
                </a:solidFill>
                <a:latin typeface="Calibri" panose="020F0502020204030204"/>
              </a:rPr>
              <a:t>discussed</a:t>
            </a:r>
            <a:r>
              <a:rPr lang="fr-FR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b="1" dirty="0" err="1">
                <a:solidFill>
                  <a:prstClr val="black"/>
                </a:solidFill>
                <a:latin typeface="Calibri" panose="020F0502020204030204"/>
              </a:rPr>
              <a:t>with</a:t>
            </a:r>
            <a:r>
              <a:rPr lang="fr-FR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b="1" dirty="0" err="1">
                <a:solidFill>
                  <a:prstClr val="black"/>
                </a:solidFill>
                <a:latin typeface="Calibri" panose="020F0502020204030204"/>
              </a:rPr>
              <a:t>supervisors</a:t>
            </a:r>
            <a:r>
              <a:rPr lang="fr-FR" b="1" dirty="0">
                <a:solidFill>
                  <a:prstClr val="black"/>
                </a:solidFill>
                <a:latin typeface="Calibri" panose="020F0502020204030204"/>
              </a:rPr>
              <a:t> and </a:t>
            </a:r>
            <a:r>
              <a:rPr lang="fr-FR" b="1" dirty="0" err="1">
                <a:solidFill>
                  <a:prstClr val="black"/>
                </a:solidFill>
                <a:latin typeface="Calibri" panose="020F0502020204030204"/>
              </a:rPr>
              <a:t>lab</a:t>
            </a:r>
            <a:r>
              <a:rPr lang="fr-FR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b="1" dirty="0" err="1">
                <a:solidFill>
                  <a:prstClr val="black"/>
                </a:solidFill>
                <a:latin typeface="Calibri" panose="020F0502020204030204"/>
              </a:rPr>
              <a:t>director</a:t>
            </a:r>
            <a:r>
              <a:rPr lang="fr-FR" b="1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 marL="674004" lvl="1" indent="-259232" defTabSz="414772">
              <a:buFontTx/>
              <a:buChar char="-"/>
            </a:pPr>
            <a:r>
              <a:rPr lang="fr-FR" dirty="0" err="1">
                <a:solidFill>
                  <a:prstClr val="black"/>
                </a:solidFill>
                <a:latin typeface="Calibri" panose="020F0502020204030204"/>
              </a:rPr>
              <a:t>Conference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 participation </a:t>
            </a:r>
          </a:p>
          <a:p>
            <a:pPr marL="674004" lvl="1" indent="-259232" defTabSz="414772">
              <a:buFontTx/>
              <a:buChar char="-"/>
            </a:pPr>
            <a:r>
              <a:rPr lang="fr-FR" dirty="0" err="1">
                <a:solidFill>
                  <a:prstClr val="black"/>
                </a:solidFill>
                <a:latin typeface="Calibri" panose="020F0502020204030204"/>
              </a:rPr>
              <a:t>mobility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 in a </a:t>
            </a:r>
            <a:r>
              <a:rPr lang="fr-FR" dirty="0" err="1">
                <a:solidFill>
                  <a:prstClr val="black"/>
                </a:solidFill>
                <a:latin typeface="Calibri" panose="020F0502020204030204"/>
              </a:rPr>
              <a:t>foreign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Calibri" panose="020F0502020204030204"/>
              </a:rPr>
              <a:t>laboratory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 (Ordre de mission nécessaire)</a:t>
            </a:r>
          </a:p>
          <a:p>
            <a:pPr marL="259232" indent="-259232" defTabSz="414772"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Call </a:t>
            </a:r>
            <a:r>
              <a:rPr lang="fr-FR" dirty="0" err="1">
                <a:solidFill>
                  <a:prstClr val="black"/>
                </a:solidFill>
                <a:latin typeface="Calibri" panose="020F0502020204030204"/>
              </a:rPr>
              <a:t>from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 the doctoral </a:t>
            </a:r>
            <a:r>
              <a:rPr lang="fr-FR" dirty="0" err="1">
                <a:solidFill>
                  <a:prstClr val="black"/>
                </a:solidFill>
                <a:latin typeface="Calibri" panose="020F0502020204030204"/>
              </a:rPr>
              <a:t>college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 for International </a:t>
            </a:r>
            <a:r>
              <a:rPr lang="fr-FR" dirty="0" err="1">
                <a:solidFill>
                  <a:prstClr val="black"/>
                </a:solidFill>
                <a:latin typeface="Calibri" panose="020F0502020204030204"/>
              </a:rPr>
              <a:t>mobilities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 (In/out Europe)/ </a:t>
            </a:r>
            <a:r>
              <a:rPr lang="fr-FR" dirty="0" err="1">
                <a:solidFill>
                  <a:prstClr val="black"/>
                </a:solidFill>
                <a:latin typeface="Calibri" panose="020F0502020204030204"/>
              </a:rPr>
              <a:t>Fullbright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 program</a:t>
            </a:r>
          </a:p>
          <a:p>
            <a:pPr marL="259232" indent="-259232" defTabSz="414772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prstClr val="black"/>
                </a:solidFill>
                <a:latin typeface="Calibri" panose="020F0502020204030204"/>
              </a:rPr>
              <a:t>In </a:t>
            </a:r>
            <a:r>
              <a:rPr lang="fr-FR" sz="2000" b="1" dirty="0">
                <a:solidFill>
                  <a:prstClr val="black"/>
                </a:solidFill>
                <a:latin typeface="Calibri" panose="020F0502020204030204"/>
              </a:rPr>
              <a:t>case</a:t>
            </a:r>
            <a:r>
              <a:rPr lang="fr-FR" b="1" dirty="0">
                <a:solidFill>
                  <a:prstClr val="black"/>
                </a:solidFill>
                <a:latin typeface="Calibri" panose="020F0502020204030204"/>
              </a:rPr>
              <a:t> of </a:t>
            </a:r>
            <a:r>
              <a:rPr lang="fr-FR" b="1" dirty="0" err="1">
                <a:solidFill>
                  <a:prstClr val="black"/>
                </a:solidFill>
                <a:latin typeface="Calibri" panose="020F0502020204030204"/>
              </a:rPr>
              <a:t>difficulties</a:t>
            </a:r>
            <a:r>
              <a:rPr lang="fr-FR" b="1" dirty="0">
                <a:solidFill>
                  <a:prstClr val="black"/>
                </a:solidFill>
                <a:latin typeface="Calibri" panose="020F0502020204030204"/>
              </a:rPr>
              <a:t>/</a:t>
            </a:r>
            <a:r>
              <a:rPr lang="fr-FR" b="1" dirty="0" err="1">
                <a:solidFill>
                  <a:prstClr val="black"/>
                </a:solidFill>
                <a:latin typeface="Calibri" panose="020F0502020204030204"/>
              </a:rPr>
              <a:t>conflict</a:t>
            </a:r>
            <a:r>
              <a:rPr lang="fr-FR" b="1" dirty="0">
                <a:solidFill>
                  <a:prstClr val="black"/>
                </a:solidFill>
                <a:latin typeface="Calibri" panose="020F0502020204030204"/>
              </a:rPr>
              <a:t>: </a:t>
            </a:r>
          </a:p>
          <a:p>
            <a:pPr marL="674004" lvl="1" indent="-259232" defTabSz="414772"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The </a:t>
            </a:r>
            <a:r>
              <a:rPr lang="fr-FR" dirty="0" err="1">
                <a:solidFill>
                  <a:prstClr val="black"/>
                </a:solidFill>
                <a:latin typeface="Calibri" panose="020F0502020204030204"/>
              </a:rPr>
              <a:t>thesis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Calibri" panose="020F0502020204030204"/>
              </a:rPr>
              <a:t>committee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Calibri" panose="020F0502020204030204"/>
              </a:rPr>
              <a:t>can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Calibri" panose="020F0502020204030204"/>
              </a:rPr>
              <a:t>be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Calibri" panose="020F0502020204030204"/>
              </a:rPr>
              <a:t>convened</a:t>
            </a:r>
            <a:endParaRPr lang="fr-FR" dirty="0">
              <a:solidFill>
                <a:prstClr val="black"/>
              </a:solidFill>
              <a:latin typeface="Calibri" panose="020F0502020204030204"/>
            </a:endParaRPr>
          </a:p>
          <a:p>
            <a:pPr marL="674004" lvl="1" indent="-259232" defTabSz="414772"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The </a:t>
            </a:r>
            <a:r>
              <a:rPr lang="fr-FR" dirty="0" err="1">
                <a:solidFill>
                  <a:prstClr val="black"/>
                </a:solidFill>
                <a:latin typeface="Calibri" panose="020F0502020204030204"/>
              </a:rPr>
              <a:t>head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 of Doctoral </a:t>
            </a:r>
            <a:r>
              <a:rPr lang="fr-FR" dirty="0" err="1">
                <a:solidFill>
                  <a:prstClr val="black"/>
                </a:solidFill>
                <a:latin typeface="Calibri" panose="020F0502020204030204"/>
              </a:rPr>
              <a:t>School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Calibri" panose="020F0502020204030204"/>
              </a:rPr>
              <a:t>can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Calibri" panose="020F0502020204030204"/>
              </a:rPr>
              <a:t>be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Calibri" panose="020F0502020204030204"/>
              </a:rPr>
              <a:t>contacted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27785" y="4048939"/>
            <a:ext cx="89404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4772"/>
            <a:endParaRPr lang="fr-FR" sz="2000" b="1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  <a:p>
            <a:pPr marL="259232" indent="-259232" defTabSz="414772">
              <a:buFont typeface="Wingdings" panose="05000000000000000000" pitchFamily="2" charset="2"/>
              <a:buChar char="q"/>
            </a:pPr>
            <a:r>
              <a:rPr lang="fr-FR" sz="20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Thesis</a:t>
            </a:r>
            <a:r>
              <a:rPr lang="fr-FR" sz="20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fr-FR" sz="20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defense</a:t>
            </a:r>
            <a:r>
              <a:rPr lang="fr-FR" sz="20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:</a:t>
            </a:r>
          </a:p>
          <a:p>
            <a:pPr defTabSz="414772"/>
            <a:endParaRPr lang="fr-FR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marL="259232" indent="-259232" defTabSz="414772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Before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December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31th to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prevent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registration in the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next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year</a:t>
            </a:r>
            <a:endParaRPr lang="fr-FR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259232" indent="-259232" defTabSz="414772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The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manuscript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and jury/date of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defense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have to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be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submitted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(« déposée » to the Doctoral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School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(via ADUM) </a:t>
            </a:r>
            <a:r>
              <a:rPr lang="fr-FR" sz="2000" b="1" dirty="0">
                <a:solidFill>
                  <a:prstClr val="black"/>
                </a:solidFill>
                <a:latin typeface="Calibri" panose="020F0502020204030204"/>
              </a:rPr>
              <a:t>10 </a:t>
            </a:r>
            <a:r>
              <a:rPr lang="fr-FR" sz="2000" b="1" dirty="0" err="1">
                <a:solidFill>
                  <a:prstClr val="black"/>
                </a:solidFill>
                <a:latin typeface="Calibri" panose="020F0502020204030204"/>
              </a:rPr>
              <a:t>weeks</a:t>
            </a:r>
            <a:r>
              <a:rPr lang="fr-FR" sz="2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2000" b="1" dirty="0" err="1">
                <a:solidFill>
                  <a:prstClr val="black"/>
                </a:solidFill>
                <a:latin typeface="Calibri" panose="020F0502020204030204"/>
              </a:rPr>
              <a:t>before</a:t>
            </a:r>
            <a:r>
              <a:rPr lang="fr-FR" sz="2000" b="1" dirty="0">
                <a:solidFill>
                  <a:prstClr val="black"/>
                </a:solidFill>
                <a:latin typeface="Calibri" panose="020F0502020204030204"/>
              </a:rPr>
              <a:t> the date of </a:t>
            </a:r>
            <a:r>
              <a:rPr lang="fr-FR" sz="2000" b="1" dirty="0" err="1">
                <a:solidFill>
                  <a:prstClr val="black"/>
                </a:solidFill>
                <a:latin typeface="Calibri" panose="020F0502020204030204"/>
              </a:rPr>
              <a:t>defense</a:t>
            </a:r>
            <a:r>
              <a:rPr lang="fr-FR" sz="2000" b="1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259232" indent="-259232" defTabSz="414772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prstClr val="black"/>
                </a:solidFill>
                <a:latin typeface="Calibri" panose="020F0502020204030204"/>
              </a:rPr>
              <a:t>Qualifications (for « maître de conférences ») : </a:t>
            </a:r>
            <a:r>
              <a:rPr lang="fr-FR" sz="2000" b="1" dirty="0" err="1">
                <a:solidFill>
                  <a:prstClr val="black"/>
                </a:solidFill>
                <a:latin typeface="Calibri" panose="020F0502020204030204"/>
              </a:rPr>
              <a:t>Defense</a:t>
            </a:r>
            <a:r>
              <a:rPr lang="fr-FR" sz="2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2000" b="1" dirty="0" err="1">
                <a:solidFill>
                  <a:prstClr val="black"/>
                </a:solidFill>
                <a:latin typeface="Calibri" panose="020F0502020204030204"/>
              </a:rPr>
              <a:t>before</a:t>
            </a:r>
            <a:r>
              <a:rPr lang="fr-FR" sz="2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2000" b="1" dirty="0" err="1">
                <a:solidFill>
                  <a:prstClr val="black"/>
                </a:solidFill>
                <a:latin typeface="Calibri" panose="020F0502020204030204"/>
              </a:rPr>
              <a:t>November</a:t>
            </a:r>
            <a:r>
              <a:rPr lang="fr-FR" sz="2000" b="1" dirty="0">
                <a:solidFill>
                  <a:prstClr val="black"/>
                </a:solidFill>
                <a:latin typeface="Calibri" panose="020F0502020204030204"/>
              </a:rPr>
              <a:t> 15th (exact date changes </a:t>
            </a:r>
            <a:r>
              <a:rPr lang="fr-FR" sz="2000" b="1" dirty="0" err="1">
                <a:solidFill>
                  <a:prstClr val="black"/>
                </a:solidFill>
                <a:latin typeface="Calibri" panose="020F0502020204030204"/>
              </a:rPr>
              <a:t>every</a:t>
            </a:r>
            <a:r>
              <a:rPr lang="fr-FR" sz="2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2000" b="1" dirty="0" err="1">
                <a:solidFill>
                  <a:prstClr val="black"/>
                </a:solidFill>
                <a:latin typeface="Calibri" panose="020F0502020204030204"/>
              </a:rPr>
              <a:t>year</a:t>
            </a:r>
            <a:r>
              <a:rPr lang="fr-FR" sz="2000" b="1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0665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524741" y="960532"/>
            <a:ext cx="4966547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defRPr/>
            </a:pPr>
            <a:r>
              <a:rPr lang="fr-FR" sz="254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2.4 The key </a:t>
            </a:r>
            <a:r>
              <a:rPr lang="fr-FR" sz="254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steps</a:t>
            </a:r>
            <a:r>
              <a:rPr lang="fr-FR" sz="254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of the PhD </a:t>
            </a:r>
            <a:r>
              <a:rPr lang="fr-FR" sz="254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thesis</a:t>
            </a:r>
            <a:r>
              <a:rPr lang="fr-FR" sz="254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346844" y="1645801"/>
            <a:ext cx="93510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4772"/>
            <a:endParaRPr lang="fr-FR" sz="2400" b="1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  <a:p>
            <a:pPr marL="259232" indent="-259232" defTabSz="414772"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If the </a:t>
            </a:r>
            <a:r>
              <a:rPr lang="fr-FR" sz="24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thesis</a:t>
            </a:r>
            <a:r>
              <a:rPr lang="fr-FR" sz="24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fr-FR" sz="24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defense</a:t>
            </a:r>
            <a:r>
              <a:rPr lang="fr-FR" sz="24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fr-FR" sz="24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is</a:t>
            </a:r>
            <a:r>
              <a:rPr lang="fr-FR" sz="24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not </a:t>
            </a:r>
            <a:r>
              <a:rPr lang="fr-FR" sz="24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planned</a:t>
            </a:r>
            <a:r>
              <a:rPr lang="fr-FR" sz="24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fr-FR" sz="24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before</a:t>
            </a:r>
            <a:r>
              <a:rPr lang="fr-FR" sz="24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fr-FR" sz="24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December</a:t>
            </a:r>
            <a:r>
              <a:rPr lang="fr-FR" sz="24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31th :</a:t>
            </a:r>
          </a:p>
          <a:p>
            <a:pPr defTabSz="414772"/>
            <a:endParaRPr lang="fr-FR" sz="2400" b="1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  <a:p>
            <a:pPr marL="259232" indent="-259232" defTabSz="414772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prstClr val="black"/>
                </a:solidFill>
                <a:latin typeface="Calibri" panose="020F0502020204030204"/>
              </a:rPr>
              <a:t>A new </a:t>
            </a:r>
            <a:r>
              <a:rPr lang="fr-FR" sz="2400" b="1" dirty="0" err="1">
                <a:solidFill>
                  <a:prstClr val="black"/>
                </a:solidFill>
                <a:latin typeface="Calibri" panose="020F0502020204030204"/>
              </a:rPr>
              <a:t>mid-term</a:t>
            </a:r>
            <a:r>
              <a:rPr lang="fr-FR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alibri" panose="020F0502020204030204"/>
              </a:rPr>
              <a:t>committee</a:t>
            </a:r>
            <a:r>
              <a:rPr lang="fr-FR" sz="2400" b="1" dirty="0">
                <a:solidFill>
                  <a:prstClr val="black"/>
                </a:solidFill>
                <a:latin typeface="Calibri" panose="020F0502020204030204"/>
              </a:rPr>
              <a:t> must </a:t>
            </a:r>
            <a:r>
              <a:rPr lang="fr-FR" sz="2400" b="1" dirty="0" err="1">
                <a:solidFill>
                  <a:prstClr val="black"/>
                </a:solidFill>
                <a:latin typeface="Calibri" panose="020F0502020204030204"/>
              </a:rPr>
              <a:t>be</a:t>
            </a:r>
            <a:r>
              <a:rPr lang="fr-FR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alibri" panose="020F0502020204030204"/>
              </a:rPr>
              <a:t>organized</a:t>
            </a:r>
            <a:r>
              <a:rPr lang="fr-FR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alibri" panose="020F0502020204030204"/>
              </a:rPr>
              <a:t>before</a:t>
            </a:r>
            <a:r>
              <a:rPr lang="fr-FR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alibri" panose="020F0502020204030204"/>
              </a:rPr>
              <a:t>September</a:t>
            </a:r>
            <a:r>
              <a:rPr lang="fr-FR" sz="2400" b="1" dirty="0">
                <a:solidFill>
                  <a:prstClr val="black"/>
                </a:solidFill>
                <a:latin typeface="Calibri" panose="020F0502020204030204"/>
              </a:rPr>
              <a:t> 30th : </a:t>
            </a:r>
            <a:r>
              <a:rPr lang="fr-FR" sz="2400" b="1" dirty="0" err="1">
                <a:solidFill>
                  <a:prstClr val="black"/>
                </a:solidFill>
                <a:latin typeface="Calibri" panose="020F0502020204030204"/>
              </a:rPr>
              <a:t>required</a:t>
            </a:r>
            <a:r>
              <a:rPr lang="fr-FR" sz="2400" b="1" dirty="0">
                <a:solidFill>
                  <a:prstClr val="black"/>
                </a:solidFill>
                <a:latin typeface="Calibri" panose="020F0502020204030204"/>
              </a:rPr>
              <a:t> for registration in the 4th </a:t>
            </a:r>
            <a:r>
              <a:rPr lang="fr-FR" sz="2400" b="1" dirty="0" err="1">
                <a:solidFill>
                  <a:prstClr val="black"/>
                </a:solidFill>
                <a:latin typeface="Calibri" panose="020F0502020204030204"/>
              </a:rPr>
              <a:t>year</a:t>
            </a:r>
            <a:r>
              <a:rPr lang="fr-FR" sz="2400" b="1" dirty="0"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fr-FR" sz="2400" b="1" dirty="0" err="1">
                <a:solidFill>
                  <a:prstClr val="black"/>
                </a:solidFill>
                <a:latin typeface="Calibri" panose="020F0502020204030204"/>
              </a:rPr>
              <a:t>before</a:t>
            </a:r>
            <a:r>
              <a:rPr lang="fr-FR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alibri" panose="020F0502020204030204"/>
              </a:rPr>
              <a:t>October</a:t>
            </a:r>
            <a:r>
              <a:rPr lang="fr-FR" sz="2400" b="1" dirty="0">
                <a:solidFill>
                  <a:prstClr val="black"/>
                </a:solidFill>
                <a:latin typeface="Calibri" panose="020F0502020204030204"/>
              </a:rPr>
              <a:t> 15th)</a:t>
            </a:r>
          </a:p>
          <a:p>
            <a:pPr defTabSz="414772"/>
            <a:r>
              <a:rPr lang="fr-FR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endParaRPr lang="fr-FR" sz="2400" b="1" dirty="0">
              <a:solidFill>
                <a:prstClr val="black"/>
              </a:solidFill>
              <a:latin typeface="Calibri" panose="020F0502020204030204"/>
              <a:sym typeface="Wingdings"/>
            </a:endParaRPr>
          </a:p>
          <a:p>
            <a:pPr defTabSz="414772"/>
            <a:endParaRPr lang="fr-FR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414772"/>
            <a:endParaRPr lang="fr-FR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69762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096173" y="842725"/>
            <a:ext cx="7585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Intellectual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property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and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knowledge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dissemination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C2D151B-E9E6-422C-A316-A3055EE5317D}"/>
              </a:ext>
            </a:extLst>
          </p:cNvPr>
          <p:cNvSpPr txBox="1">
            <a:spLocks/>
          </p:cNvSpPr>
          <p:nvPr/>
        </p:nvSpPr>
        <p:spPr>
          <a:xfrm>
            <a:off x="1112009" y="678663"/>
            <a:ext cx="10515600" cy="46050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2000" b="1" dirty="0">
              <a:solidFill>
                <a:schemeClr val="tx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272" y="6366852"/>
            <a:ext cx="1436555" cy="4784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6150" y="2115941"/>
            <a:ext cx="1105145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Maintain confidentiality: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About your research in the lab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 any third party information you come across during your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not give information on social networks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Respect every confidentiality clause, e.g. from your funding partner.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Comply with publication rules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Refer to CY  as your host institution in your publications. Follow the terms of the Dissemination Charter (and possibly partners in a collaboration)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Like any CY employee, inform your Institution of any of any invention that may lead to a patent.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Researchers' inventions belong to their employers (economic rights)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Inform the employer by completing a declaration of invention (PIVA service).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Inventors are always referred to as such on a patent (moral rights).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078160" y="1258223"/>
            <a:ext cx="4766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Points to keep in mind when doing your research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8860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49851" y="882547"/>
            <a:ext cx="102922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b="1" dirty="0" err="1">
                <a:latin typeface="Calibri" panose="020F0502020204030204" pitchFamily="34" charset="0"/>
              </a:rPr>
              <a:t>Annual</a:t>
            </a:r>
            <a:r>
              <a:rPr lang="fr-FR" sz="2400" b="1" dirty="0">
                <a:latin typeface="Calibri" panose="020F0502020204030204" pitchFamily="34" charset="0"/>
              </a:rPr>
              <a:t> </a:t>
            </a:r>
            <a:r>
              <a:rPr lang="fr-FR" sz="2400" b="1" dirty="0" err="1">
                <a:latin typeface="Calibri" panose="020F0502020204030204" pitchFamily="34" charset="0"/>
              </a:rPr>
              <a:t>campaign</a:t>
            </a:r>
            <a:r>
              <a:rPr lang="fr-FR" sz="2400" b="1" dirty="0">
                <a:latin typeface="Calibri" panose="020F0502020204030204" pitchFamily="34" charset="0"/>
              </a:rPr>
              <a:t> of doctoral missions </a:t>
            </a:r>
            <a:r>
              <a:rPr lang="fr-FR" sz="2400" b="1" dirty="0" err="1">
                <a:latin typeface="Calibri" panose="020F0502020204030204" pitchFamily="34" charset="0"/>
              </a:rPr>
              <a:t>between</a:t>
            </a:r>
            <a:r>
              <a:rPr lang="fr-FR" sz="2400" b="1" dirty="0">
                <a:latin typeface="Calibri" panose="020F0502020204030204" pitchFamily="34" charset="0"/>
              </a:rPr>
              <a:t> May and </a:t>
            </a:r>
            <a:r>
              <a:rPr lang="fr-FR" sz="2400" b="1" dirty="0" err="1">
                <a:latin typeface="Calibri" panose="020F0502020204030204" pitchFamily="34" charset="0"/>
              </a:rPr>
              <a:t>September</a:t>
            </a:r>
            <a:endParaRPr lang="fr-FR" sz="2400" b="1" dirty="0">
              <a:latin typeface="Calibri" panose="020F0502020204030204" pitchFamily="34" charset="0"/>
            </a:endParaRPr>
          </a:p>
          <a:p>
            <a:endParaRPr lang="fr-FR" sz="2400" b="1" dirty="0">
              <a:latin typeface="Calibri" panose="020F0502020204030204" pitchFamily="34" charset="0"/>
            </a:endParaRPr>
          </a:p>
          <a:p>
            <a:endParaRPr lang="fr-FR" sz="2400" b="1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88276" y="3617040"/>
            <a:ext cx="9069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>
                <a:latin typeface="Calibri" panose="020F0502020204030204" pitchFamily="34" charset="0"/>
              </a:rPr>
              <a:t>Application for teaching assignments outside the annual campaign</a:t>
            </a:r>
            <a:endParaRPr lang="fr-FR" sz="2400" b="1" dirty="0">
              <a:latin typeface="Calibri" panose="020F0502020204030204" pitchFamily="34" charset="0"/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2475186" y="4078705"/>
            <a:ext cx="504497" cy="319874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3137193" y="4050485"/>
            <a:ext cx="7945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Calibri" panose="020F0502020204030204" pitchFamily="34" charset="0"/>
              </a:rPr>
              <a:t>Duration ˂ 60h  = « Demande d’autorisation de cumul » =&gt; « VACATIONS »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88276" y="4619984"/>
            <a:ext cx="80984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b="1" dirty="0">
                <a:latin typeface="Calibri" panose="020F0502020204030204" pitchFamily="34" charset="0"/>
              </a:rPr>
              <a:t>Applications for </a:t>
            </a:r>
            <a:r>
              <a:rPr lang="fr-FR" sz="2400" b="1" dirty="0" err="1">
                <a:latin typeface="Calibri" panose="020F0502020204030204" pitchFamily="34" charset="0"/>
              </a:rPr>
              <a:t>teaching</a:t>
            </a:r>
            <a:r>
              <a:rPr lang="fr-FR" sz="2400" b="1" dirty="0">
                <a:latin typeface="Calibri" panose="020F0502020204030204" pitchFamily="34" charset="0"/>
              </a:rPr>
              <a:t> </a:t>
            </a:r>
            <a:r>
              <a:rPr lang="fr-FR" sz="2400" b="1" dirty="0" err="1">
                <a:latin typeface="Calibri" panose="020F0502020204030204" pitchFamily="34" charset="0"/>
              </a:rPr>
              <a:t>assignment</a:t>
            </a:r>
            <a:r>
              <a:rPr lang="fr-FR" sz="2400" b="1" dirty="0">
                <a:latin typeface="Calibri" panose="020F0502020204030204" pitchFamily="34" charset="0"/>
              </a:rPr>
              <a:t> in </a:t>
            </a:r>
            <a:r>
              <a:rPr lang="fr-FR" sz="2400" b="1" dirty="0" err="1">
                <a:latin typeface="Calibri" panose="020F0502020204030204" pitchFamily="34" charset="0"/>
              </a:rPr>
              <a:t>another</a:t>
            </a:r>
            <a:r>
              <a:rPr lang="fr-FR" sz="2400" b="1" dirty="0">
                <a:latin typeface="Calibri" panose="020F0502020204030204" pitchFamily="34" charset="0"/>
              </a:rPr>
              <a:t> </a:t>
            </a:r>
            <a:r>
              <a:rPr lang="fr-FR" sz="2400" b="1" dirty="0" err="1">
                <a:latin typeface="Calibri" panose="020F0502020204030204" pitchFamily="34" charset="0"/>
              </a:rPr>
              <a:t>university</a:t>
            </a:r>
            <a:endParaRPr lang="fr-FR" sz="2400" b="1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2400" b="1" dirty="0">
              <a:latin typeface="Calibri" panose="020F0502020204030204" pitchFamily="34" charset="0"/>
            </a:endParaRPr>
          </a:p>
          <a:p>
            <a:endParaRPr lang="fr-FR" sz="2400" b="1" dirty="0">
              <a:latin typeface="Calibri" panose="020F0502020204030204" pitchFamily="34" charset="0"/>
            </a:endParaRPr>
          </a:p>
        </p:txBody>
      </p:sp>
      <p:sp>
        <p:nvSpPr>
          <p:cNvPr id="21" name="Flèche droite 20"/>
          <p:cNvSpPr/>
          <p:nvPr/>
        </p:nvSpPr>
        <p:spPr>
          <a:xfrm>
            <a:off x="2475185" y="5409351"/>
            <a:ext cx="504497" cy="319874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3137192" y="5347820"/>
            <a:ext cx="8918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alibri" panose="020F0502020204030204" pitchFamily="34" charset="0"/>
              </a:rPr>
              <a:t>« Demande d’autorisation de cumul » = « vacation »</a:t>
            </a:r>
            <a:r>
              <a:rPr lang="en-US" sz="2000" dirty="0">
                <a:latin typeface="Calibri" panose="020F0502020204030204" pitchFamily="34" charset="0"/>
              </a:rPr>
              <a:t> paid by the other institution</a:t>
            </a:r>
            <a:endParaRPr lang="fr-FR" sz="2000" dirty="0">
              <a:latin typeface="Calibri" panose="020F0502020204030204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605716">
            <a:off x="1620753" y="5884270"/>
            <a:ext cx="704498" cy="889711"/>
          </a:xfrm>
          <a:prstGeom prst="rect">
            <a:avLst/>
          </a:prstGeom>
        </p:spPr>
      </p:pic>
      <p:sp>
        <p:nvSpPr>
          <p:cNvPr id="24" name="Rectangle à coins arrondis 23"/>
          <p:cNvSpPr/>
          <p:nvPr/>
        </p:nvSpPr>
        <p:spPr>
          <a:xfrm>
            <a:off x="2386699" y="6030394"/>
            <a:ext cx="8536503" cy="597462"/>
          </a:xfrm>
          <a:prstGeom prst="round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Contact : missions.cumul@ml.u-cergy.fr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803587" y="141969"/>
            <a:ext cx="2757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Doctoral missions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028978"/>
              </p:ext>
            </p:extLst>
          </p:nvPr>
        </p:nvGraphicFramePr>
        <p:xfrm>
          <a:off x="871791" y="1368157"/>
          <a:ext cx="948157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023">
                  <a:extLst>
                    <a:ext uri="{9D8B030D-6E8A-4147-A177-3AD203B41FA5}">
                      <a16:colId xmlns:a16="http://schemas.microsoft.com/office/drawing/2014/main" val="2846505229"/>
                    </a:ext>
                  </a:extLst>
                </a:gridCol>
                <a:gridCol w="1755589">
                  <a:extLst>
                    <a:ext uri="{9D8B030D-6E8A-4147-A177-3AD203B41FA5}">
                      <a16:colId xmlns:a16="http://schemas.microsoft.com/office/drawing/2014/main" val="2934257924"/>
                    </a:ext>
                  </a:extLst>
                </a:gridCol>
                <a:gridCol w="2877502">
                  <a:extLst>
                    <a:ext uri="{9D8B030D-6E8A-4147-A177-3AD203B41FA5}">
                      <a16:colId xmlns:a16="http://schemas.microsoft.com/office/drawing/2014/main" val="2319597050"/>
                    </a:ext>
                  </a:extLst>
                </a:gridCol>
                <a:gridCol w="2974461">
                  <a:extLst>
                    <a:ext uri="{9D8B030D-6E8A-4147-A177-3AD203B41FA5}">
                      <a16:colId xmlns:a16="http://schemas.microsoft.com/office/drawing/2014/main" val="12480832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Missions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Application </a:t>
                      </a:r>
                      <a:r>
                        <a:rPr lang="fr-FR" dirty="0" err="1"/>
                        <a:t>Form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1549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Teaching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between</a:t>
                      </a:r>
                      <a:r>
                        <a:rPr lang="fr-FR" dirty="0"/>
                        <a:t> 60h and 64h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Teaching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assignment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40089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Non-</a:t>
                      </a:r>
                      <a:r>
                        <a:rPr lang="fr-FR" dirty="0" err="1"/>
                        <a:t>teaching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expertise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32 </a:t>
                      </a:r>
                      <a:r>
                        <a:rPr lang="fr-FR" dirty="0" err="1"/>
                        <a:t>days</a:t>
                      </a:r>
                      <a:endParaRPr lang="fr-FR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Non- </a:t>
                      </a:r>
                      <a:r>
                        <a:rPr lang="fr-FR" dirty="0" err="1"/>
                        <a:t>teaching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assignment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10824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communication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73829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IP exploitation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479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669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882245" y="130016"/>
            <a:ext cx="3207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Disciplinary</a:t>
            </a:r>
            <a:r>
              <a:rPr lang="fr-FR" sz="280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trainings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272" y="6366852"/>
            <a:ext cx="1436555" cy="4784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9826" y="1419001"/>
            <a:ext cx="100395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/>
          </a:p>
          <a:p>
            <a:endParaRPr lang="en-US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375331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31317" y="1004834"/>
            <a:ext cx="5229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Joint </a:t>
            </a:r>
            <a:r>
              <a:rPr lang="fr-FR" sz="280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thesis</a:t>
            </a:r>
            <a:r>
              <a:rPr lang="fr-FR" sz="280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supervision agreement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567240"/>
            <a:ext cx="11619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="1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272" y="6366852"/>
            <a:ext cx="1436555" cy="47840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05876" y="1842537"/>
            <a:ext cx="103140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Thesis project in collaboration with a foreign higher education institution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Allows to obtain the 2 diplomas of the 2 institutions / 1 single defense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agreement must be signed within 18 months after the first registration.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Stay of at least 1 year at CY </a:t>
            </a:r>
            <a:r>
              <a:rPr lang="en-US" sz="2400" dirty="0" err="1"/>
              <a:t>Cergy</a:t>
            </a:r>
            <a:r>
              <a:rPr lang="en-US" sz="2400" dirty="0"/>
              <a:t> Paris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Enrollment/re-enrollment in both institutions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At the initiative of the Thesis Director in agreement with the laboratory director and the director of the Doctoral School</a:t>
            </a:r>
          </a:p>
        </p:txBody>
      </p:sp>
    </p:spTree>
    <p:extLst>
      <p:ext uri="{BB962C8B-B14F-4D97-AF65-F5344CB8AC3E}">
        <p14:creationId xmlns:p14="http://schemas.microsoft.com/office/powerpoint/2010/main" val="292518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54926" y="767714"/>
            <a:ext cx="952195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731472"/>
                </a:solidFill>
                <a:latin typeface="Trebuchet MS" panose="020B0603020202020204" pitchFamily="34" charset="0"/>
              </a:rPr>
              <a:t>The Label « Doctorat Européen » or « DOCTOR EUROPEUS »</a:t>
            </a:r>
          </a:p>
          <a:p>
            <a:endParaRPr lang="fr-FR" sz="1600" dirty="0">
              <a:latin typeface="Trebuchet MS" panose="020B0603020202020204" pitchFamily="34" charset="0"/>
            </a:endParaRPr>
          </a:p>
          <a:p>
            <a:endParaRPr lang="fr-FR" sz="1600" dirty="0">
              <a:latin typeface="Trebuchet MS" panose="020B0603020202020204" pitchFamily="34" charset="0"/>
            </a:endParaRPr>
          </a:p>
          <a:p>
            <a:endParaRPr lang="fr-FR" sz="1600" dirty="0">
              <a:latin typeface="Trebuchet MS" panose="020B0603020202020204" pitchFamily="34" charset="0"/>
            </a:endParaRPr>
          </a:p>
          <a:p>
            <a:endParaRPr lang="fr-FR" sz="1600" dirty="0">
              <a:latin typeface="Trebuchet MS" panose="020B0603020202020204" pitchFamily="34" charset="0"/>
            </a:endParaRPr>
          </a:p>
          <a:p>
            <a:endParaRPr lang="fr-FR" sz="1600" dirty="0">
              <a:latin typeface="Trebuchet MS" panose="020B0603020202020204" pitchFamily="34" charset="0"/>
            </a:endParaRPr>
          </a:p>
          <a:p>
            <a:endParaRPr lang="fr-FR" sz="1600" dirty="0">
              <a:latin typeface="Trebuchet MS" panose="020B0603020202020204" pitchFamily="34" charset="0"/>
            </a:endParaRPr>
          </a:p>
          <a:p>
            <a:endParaRPr lang="fr-FR" sz="1600" dirty="0">
              <a:latin typeface="Trebuchet MS" panose="020B0603020202020204" pitchFamily="34" charset="0"/>
            </a:endParaRPr>
          </a:p>
          <a:p>
            <a:endParaRPr lang="fr-FR" sz="1600" dirty="0">
              <a:latin typeface="Trebuchet MS" panose="020B0603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538" y="1163082"/>
            <a:ext cx="1618922" cy="1640701"/>
          </a:xfrm>
          <a:prstGeom prst="rect">
            <a:avLst/>
          </a:prstGeom>
        </p:spPr>
      </p:pic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3332109123"/>
              </p:ext>
            </p:extLst>
          </p:nvPr>
        </p:nvGraphicFramePr>
        <p:xfrm>
          <a:off x="2636659" y="2861537"/>
          <a:ext cx="6918681" cy="3708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272" y="6366852"/>
            <a:ext cx="1436555" cy="4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40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048000" y="1281748"/>
            <a:ext cx="10058400" cy="1449387"/>
          </a:xfrm>
        </p:spPr>
        <p:txBody>
          <a:bodyPr/>
          <a:lstStyle/>
          <a:p>
            <a:r>
              <a:rPr lang="fr-FR" dirty="0"/>
              <a:t>Save the dates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170539" y="3109302"/>
            <a:ext cx="10950575" cy="32575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2800" dirty="0"/>
              <a:t>Fresque du climat pour les doctorants : </a:t>
            </a:r>
            <a:r>
              <a:rPr lang="fr-FR" sz="2800" dirty="0" err="1"/>
              <a:t>January</a:t>
            </a:r>
            <a:r>
              <a:rPr lang="fr-FR" sz="2800" dirty="0"/>
              <a:t>, 21th 2022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2800" dirty="0"/>
              <a:t>Bulles de </a:t>
            </a:r>
            <a:r>
              <a:rPr lang="fr-FR" sz="2800" dirty="0" err="1"/>
              <a:t>chercheur.e.S</a:t>
            </a:r>
            <a:r>
              <a:rPr lang="fr-FR" sz="2800" dirty="0"/>
              <a:t> : </a:t>
            </a:r>
            <a:r>
              <a:rPr lang="fr-FR" sz="2800" dirty="0" err="1"/>
              <a:t>January</a:t>
            </a:r>
            <a:r>
              <a:rPr lang="fr-FR" sz="2800" dirty="0"/>
              <a:t> 24,25,26 th 2022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chemeClr val="tx1"/>
                </a:solidFill>
              </a:rPr>
              <a:t>MT180 Local final : </a:t>
            </a:r>
            <a:r>
              <a:rPr lang="fr-FR" sz="2800" dirty="0">
                <a:solidFill>
                  <a:srgbClr val="FF0000"/>
                </a:solidFill>
              </a:rPr>
              <a:t>Mars, 11th 2022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chemeClr val="tx1"/>
                </a:solidFill>
              </a:rPr>
              <a:t>Prix des Femmes et des Sciences 2020 </a:t>
            </a:r>
            <a:r>
              <a:rPr lang="fr-FR" sz="2800" dirty="0">
                <a:solidFill>
                  <a:prstClr val="black"/>
                </a:solidFill>
              </a:rPr>
              <a:t>: </a:t>
            </a:r>
            <a:r>
              <a:rPr lang="fr-FR" sz="2800" dirty="0">
                <a:solidFill>
                  <a:srgbClr val="FF0000"/>
                </a:solidFill>
              </a:rPr>
              <a:t>Mars 11th 2022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2800" dirty="0" err="1">
                <a:solidFill>
                  <a:schemeClr val="tx1"/>
                </a:solidFill>
              </a:rPr>
              <a:t>Creation</a:t>
            </a:r>
            <a:r>
              <a:rPr lang="fr-FR" sz="2800" dirty="0">
                <a:solidFill>
                  <a:schemeClr val="tx1"/>
                </a:solidFill>
              </a:rPr>
              <a:t> &amp; Innovation </a:t>
            </a:r>
            <a:r>
              <a:rPr lang="fr-FR" sz="2800" dirty="0" err="1">
                <a:solidFill>
                  <a:schemeClr val="tx1"/>
                </a:solidFill>
              </a:rPr>
              <a:t>seminar</a:t>
            </a:r>
            <a:r>
              <a:rPr lang="fr-FR" sz="2800" dirty="0">
                <a:solidFill>
                  <a:schemeClr val="tx1"/>
                </a:solidFill>
              </a:rPr>
              <a:t>: </a:t>
            </a:r>
            <a:r>
              <a:rPr lang="fr-FR" sz="2800" dirty="0" err="1">
                <a:solidFill>
                  <a:srgbClr val="FF0000"/>
                </a:solidFill>
              </a:rPr>
              <a:t>November</a:t>
            </a:r>
            <a:r>
              <a:rPr lang="fr-FR" sz="2800" dirty="0">
                <a:solidFill>
                  <a:srgbClr val="FF0000"/>
                </a:solidFill>
              </a:rPr>
              <a:t> 2022</a:t>
            </a:r>
            <a:endParaRPr lang="fr-FR" sz="2800" dirty="0"/>
          </a:p>
          <a:p>
            <a:pPr>
              <a:lnSpc>
                <a:spcPct val="100000"/>
              </a:lnSpc>
            </a:pPr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272" y="6366852"/>
            <a:ext cx="1436555" cy="4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03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3512700" y="5193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3600" b="0" strike="noStrike" spc="-1" dirty="0">
                <a:solidFill>
                  <a:srgbClr val="000000"/>
                </a:solidFill>
                <a:latin typeface="Calibri Light"/>
              </a:rPr>
              <a:t>« Prix des Femmes et des Sciences » </a:t>
            </a:r>
          </a:p>
          <a:p>
            <a:pPr>
              <a:lnSpc>
                <a:spcPct val="90000"/>
              </a:lnSpc>
            </a:pPr>
            <a:r>
              <a:rPr lang="fr-FR" sz="3600" b="0" strike="noStrike" spc="-1" dirty="0">
                <a:solidFill>
                  <a:srgbClr val="000000"/>
                </a:solidFill>
                <a:latin typeface="Calibri Light"/>
              </a:rPr>
              <a:t>(</a:t>
            </a:r>
            <a:r>
              <a:rPr lang="fr-FR" sz="3600" b="0" strike="noStrike" spc="-1" dirty="0" err="1">
                <a:solidFill>
                  <a:srgbClr val="000000"/>
                </a:solidFill>
                <a:latin typeface="Calibri Light"/>
              </a:rPr>
              <a:t>awards</a:t>
            </a:r>
            <a:r>
              <a:rPr lang="fr-FR" sz="3600" b="0" strike="noStrike" spc="-1" dirty="0">
                <a:solidFill>
                  <a:srgbClr val="000000"/>
                </a:solidFill>
                <a:latin typeface="Calibri Light"/>
              </a:rPr>
              <a:t> for </a:t>
            </a:r>
            <a:r>
              <a:rPr lang="fr-FR" sz="3600" b="0" strike="noStrike" spc="-1" dirty="0" err="1">
                <a:solidFill>
                  <a:srgbClr val="000000"/>
                </a:solidFill>
                <a:latin typeface="Calibri Light"/>
              </a:rPr>
              <a:t>women</a:t>
            </a:r>
            <a:r>
              <a:rPr lang="fr-FR" sz="3600" b="0" strike="noStrike" spc="-1" dirty="0">
                <a:solidFill>
                  <a:srgbClr val="000000"/>
                </a:solidFill>
                <a:latin typeface="Calibri Light"/>
              </a:rPr>
              <a:t> in science) –CY Alliance</a:t>
            </a:r>
            <a:endParaRPr lang="fr-FR" sz="3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TextShape 2"/>
          <p:cNvSpPr txBox="1"/>
          <p:nvPr/>
        </p:nvSpPr>
        <p:spPr>
          <a:xfrm>
            <a:off x="549526" y="1776240"/>
            <a:ext cx="11544000" cy="3899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b="0" strike="noStrike" spc="-1" dirty="0">
                <a:solidFill>
                  <a:srgbClr val="000000"/>
                </a:solidFill>
                <a:latin typeface="Calibri Light"/>
                <a:ea typeface="Noto Sans CJK SC"/>
              </a:rPr>
              <a:t>- </a:t>
            </a:r>
            <a:r>
              <a:rPr lang="fr-FR" b="1" strike="noStrike" spc="-1" dirty="0">
                <a:solidFill>
                  <a:srgbClr val="000000"/>
                </a:solidFill>
                <a:latin typeface="Calibri Light"/>
                <a:ea typeface="Noto Sans CJK SC"/>
              </a:rPr>
              <a:t>PhD </a:t>
            </a:r>
            <a:r>
              <a:rPr lang="fr-FR" b="0" strike="noStrike" spc="-1" dirty="0" err="1">
                <a:solidFill>
                  <a:srgbClr val="000000"/>
                </a:solidFill>
                <a:latin typeface="Calibri Light"/>
                <a:ea typeface="Noto Sans CJK SC"/>
              </a:rPr>
              <a:t>category</a:t>
            </a:r>
            <a:r>
              <a:rPr lang="fr-FR" b="0" strike="noStrike" spc="-1" dirty="0">
                <a:solidFill>
                  <a:srgbClr val="000000"/>
                </a:solidFill>
                <a:latin typeface="Calibri Light"/>
                <a:ea typeface="Noto Sans CJK SC"/>
              </a:rPr>
              <a:t> </a:t>
            </a:r>
            <a:r>
              <a:rPr lang="fr-FR" spc="-1" dirty="0">
                <a:solidFill>
                  <a:srgbClr val="000000"/>
                </a:solidFill>
                <a:latin typeface="Calibri Light"/>
              </a:rPr>
              <a:t>(2nd/3rd </a:t>
            </a:r>
            <a:r>
              <a:rPr lang="fr-FR" spc="-1" dirty="0" err="1">
                <a:solidFill>
                  <a:srgbClr val="000000"/>
                </a:solidFill>
                <a:latin typeface="Calibri Light"/>
              </a:rPr>
              <a:t>year</a:t>
            </a:r>
            <a:r>
              <a:rPr lang="fr-FR" spc="-1" dirty="0">
                <a:solidFill>
                  <a:srgbClr val="000000"/>
                </a:solidFill>
                <a:latin typeface="Calibri Light"/>
              </a:rPr>
              <a:t> PhD)</a:t>
            </a:r>
            <a:endParaRPr lang="fr-FR" b="0" strike="noStrike" spc="-1" dirty="0">
              <a:latin typeface="Arial"/>
            </a:endParaRPr>
          </a:p>
          <a:p>
            <a:r>
              <a:rPr lang="fr-FR" b="0" strike="noStrike" spc="-1" dirty="0">
                <a:solidFill>
                  <a:srgbClr val="000000"/>
                </a:solidFill>
                <a:latin typeface="Calibri Light"/>
              </a:rPr>
              <a:t>- </a:t>
            </a:r>
            <a:r>
              <a:rPr lang="fr-FR" b="1" strike="noStrike" spc="-1" dirty="0">
                <a:solidFill>
                  <a:srgbClr val="000000"/>
                </a:solidFill>
                <a:latin typeface="Calibri Light"/>
              </a:rPr>
              <a:t>1 000€</a:t>
            </a:r>
            <a:r>
              <a:rPr lang="fr-FR" b="0" strike="noStrike" spc="-1" dirty="0">
                <a:solidFill>
                  <a:srgbClr val="000000"/>
                </a:solidFill>
                <a:latin typeface="Calibri Light"/>
              </a:rPr>
              <a:t> for the </a:t>
            </a:r>
            <a:r>
              <a:rPr lang="fr-FR" b="0" strike="noStrike" spc="-1" dirty="0" err="1">
                <a:solidFill>
                  <a:srgbClr val="000000"/>
                </a:solidFill>
                <a:latin typeface="Calibri Light"/>
              </a:rPr>
              <a:t>research</a:t>
            </a:r>
            <a:r>
              <a:rPr lang="fr-FR" b="0" strike="noStrike" spc="-1" dirty="0">
                <a:solidFill>
                  <a:srgbClr val="000000"/>
                </a:solidFill>
                <a:latin typeface="Calibri Light"/>
              </a:rPr>
              <a:t> of </a:t>
            </a:r>
            <a:r>
              <a:rPr lang="fr-FR" b="0" strike="noStrike" spc="-1" dirty="0" err="1">
                <a:solidFill>
                  <a:srgbClr val="000000"/>
                </a:solidFill>
                <a:latin typeface="Calibri Light"/>
              </a:rPr>
              <a:t>each</a:t>
            </a:r>
            <a:r>
              <a:rPr lang="fr-FR" b="0" strike="noStrike" spc="-1" dirty="0">
                <a:solidFill>
                  <a:srgbClr val="000000"/>
                </a:solidFill>
                <a:latin typeface="Calibri Light"/>
              </a:rPr>
              <a:t> winner (mission, computer,…)</a:t>
            </a:r>
            <a:endParaRPr lang="fr-FR" b="0" strike="noStrike" spc="-1" dirty="0">
              <a:latin typeface="Arial"/>
            </a:endParaRPr>
          </a:p>
          <a:p>
            <a:r>
              <a:rPr lang="fr-FR" b="1" strike="noStrike" spc="-1" dirty="0">
                <a:solidFill>
                  <a:srgbClr val="000000"/>
                </a:solidFill>
                <a:latin typeface="Calibri Light"/>
              </a:rPr>
              <a:t>-  </a:t>
            </a:r>
            <a:r>
              <a:rPr lang="fr-FR" b="1" strike="noStrike" spc="-1" dirty="0" err="1">
                <a:solidFill>
                  <a:srgbClr val="000000"/>
                </a:solidFill>
                <a:latin typeface="Calibri Light"/>
              </a:rPr>
              <a:t>very</a:t>
            </a:r>
            <a:r>
              <a:rPr lang="fr-FR" b="1" strike="noStrike" spc="-1" dirty="0">
                <a:solidFill>
                  <a:srgbClr val="000000"/>
                </a:solidFill>
                <a:latin typeface="Calibri Light"/>
              </a:rPr>
              <a:t> light application</a:t>
            </a:r>
            <a:r>
              <a:rPr lang="fr-FR" b="0" strike="noStrike" spc="-1" dirty="0">
                <a:solidFill>
                  <a:srgbClr val="000000"/>
                </a:solidFill>
                <a:latin typeface="Calibri Light"/>
              </a:rPr>
              <a:t>, </a:t>
            </a:r>
            <a:r>
              <a:rPr lang="fr-FR" b="1" strike="noStrike" spc="-1" dirty="0">
                <a:solidFill>
                  <a:srgbClr val="FF0000"/>
                </a:solidFill>
                <a:latin typeface="Calibri Light"/>
              </a:rPr>
              <a:t>deadline </a:t>
            </a:r>
            <a:r>
              <a:rPr lang="fr-FR" b="1" strike="noStrike" spc="-1" dirty="0" err="1">
                <a:solidFill>
                  <a:srgbClr val="FF0000"/>
                </a:solidFill>
                <a:latin typeface="Calibri Light"/>
              </a:rPr>
              <a:t>January</a:t>
            </a:r>
            <a:r>
              <a:rPr lang="fr-FR" b="1" strike="noStrike" spc="-1" dirty="0">
                <a:solidFill>
                  <a:srgbClr val="FF0000"/>
                </a:solidFill>
                <a:latin typeface="Calibri Light"/>
              </a:rPr>
              <a:t> 31th </a:t>
            </a:r>
          </a:p>
          <a:p>
            <a:r>
              <a:rPr lang="fr-FR" b="0" strike="noStrike" spc="-1" dirty="0">
                <a:solidFill>
                  <a:srgbClr val="000000"/>
                </a:solidFill>
                <a:latin typeface="Calibri Light"/>
              </a:rPr>
              <a:t>- </a:t>
            </a:r>
            <a:r>
              <a:rPr lang="fr-FR" b="0" strike="noStrike" spc="-1" dirty="0" err="1">
                <a:solidFill>
                  <a:srgbClr val="000000"/>
                </a:solidFill>
                <a:latin typeface="Calibri Light"/>
              </a:rPr>
              <a:t>announced</a:t>
            </a:r>
            <a:r>
              <a:rPr lang="fr-FR" b="0" strike="noStrike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fr-FR" b="0" strike="noStrike" spc="-1" dirty="0" err="1">
                <a:solidFill>
                  <a:srgbClr val="000000"/>
                </a:solidFill>
                <a:latin typeface="Calibri Light"/>
              </a:rPr>
              <a:t>march</a:t>
            </a:r>
            <a:r>
              <a:rPr lang="fr-FR" b="0" strike="noStrike" spc="-1" dirty="0">
                <a:solidFill>
                  <a:srgbClr val="000000"/>
                </a:solidFill>
                <a:latin typeface="Calibri Light"/>
              </a:rPr>
              <a:t> 8</a:t>
            </a:r>
            <a:r>
              <a:rPr lang="fr-FR" b="0" strike="noStrike" spc="-1" baseline="30000" dirty="0">
                <a:solidFill>
                  <a:srgbClr val="000000"/>
                </a:solidFill>
                <a:latin typeface="Calibri Light"/>
              </a:rPr>
              <a:t>th</a:t>
            </a:r>
            <a:r>
              <a:rPr lang="fr-FR" b="0" strike="noStrike" spc="-1" dirty="0">
                <a:solidFill>
                  <a:srgbClr val="000000"/>
                </a:solidFill>
                <a:latin typeface="Calibri Light"/>
              </a:rPr>
              <a:t>, </a:t>
            </a:r>
            <a:r>
              <a:rPr lang="fr-FR" b="0" strike="noStrike" spc="-1" dirty="0" err="1">
                <a:solidFill>
                  <a:srgbClr val="000000"/>
                </a:solidFill>
                <a:latin typeface="Calibri Light"/>
              </a:rPr>
              <a:t>awarded</a:t>
            </a:r>
            <a:r>
              <a:rPr lang="fr-FR" b="0" strike="noStrike" spc="-1" dirty="0">
                <a:solidFill>
                  <a:srgbClr val="000000"/>
                </a:solidFill>
                <a:latin typeface="Calibri Light"/>
              </a:rPr>
              <a:t> at MT180 final (</a:t>
            </a:r>
            <a:r>
              <a:rPr lang="fr-FR" b="0" strike="noStrike" spc="-1" dirty="0" err="1">
                <a:solidFill>
                  <a:srgbClr val="000000"/>
                </a:solidFill>
                <a:latin typeface="Calibri Light"/>
              </a:rPr>
              <a:t>march</a:t>
            </a:r>
            <a:r>
              <a:rPr lang="fr-FR" b="0" strike="noStrike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fr-FR" spc="-1" dirty="0">
                <a:solidFill>
                  <a:srgbClr val="000000"/>
                </a:solidFill>
                <a:latin typeface="Calibri Light"/>
              </a:rPr>
              <a:t>11</a:t>
            </a:r>
            <a:r>
              <a:rPr lang="fr-FR" b="0" strike="noStrike" spc="-1" baseline="30000" dirty="0">
                <a:solidFill>
                  <a:srgbClr val="000000"/>
                </a:solidFill>
                <a:latin typeface="Calibri Light"/>
              </a:rPr>
              <a:t>th</a:t>
            </a:r>
            <a:r>
              <a:rPr lang="fr-FR" b="0" strike="noStrike" spc="-1" dirty="0">
                <a:solidFill>
                  <a:srgbClr val="000000"/>
                </a:solidFill>
                <a:latin typeface="Calibri Light"/>
              </a:rPr>
              <a:t>)</a:t>
            </a:r>
            <a:endParaRPr lang="fr-FR" b="0" strike="noStrike" spc="-1" dirty="0">
              <a:latin typeface="Arial"/>
            </a:endParaRPr>
          </a:p>
          <a:p>
            <a:endParaRPr lang="fr-FR" b="0" i="1" strike="noStrike" spc="-1" dirty="0">
              <a:solidFill>
                <a:srgbClr val="000000"/>
              </a:solidFill>
              <a:latin typeface="Calibri Light"/>
            </a:endParaRPr>
          </a:p>
          <a:p>
            <a:r>
              <a:rPr lang="fr-FR" b="0" i="1" strike="noStrike" spc="-1" dirty="0" err="1">
                <a:solidFill>
                  <a:srgbClr val="000000"/>
                </a:solidFill>
                <a:latin typeface="Calibri Light"/>
              </a:rPr>
              <a:t>Previous</a:t>
            </a:r>
            <a:r>
              <a:rPr lang="fr-FR" b="0" i="1" strike="noStrike" spc="-1" dirty="0">
                <a:solidFill>
                  <a:srgbClr val="000000"/>
                </a:solidFill>
                <a:latin typeface="Calibri Light"/>
              </a:rPr>
              <a:t> winners: </a:t>
            </a:r>
            <a:endParaRPr lang="fr-FR" b="0" strike="noStrike" spc="-1" dirty="0">
              <a:latin typeface="Arial"/>
            </a:endParaRPr>
          </a:p>
          <a:p>
            <a:r>
              <a:rPr lang="fr-FR" b="0" i="1" strike="noStrike" spc="-1" dirty="0">
                <a:solidFill>
                  <a:srgbClr val="000000"/>
                </a:solidFill>
                <a:latin typeface="Calibri Light"/>
              </a:rPr>
              <a:t>    Morgane Robichon (LCB, 2021)      </a:t>
            </a:r>
            <a:r>
              <a:rPr lang="fr-FR" b="0" i="1" strike="noStrike" spc="-1" dirty="0" err="1">
                <a:solidFill>
                  <a:srgbClr val="000000"/>
                </a:solidFill>
                <a:latin typeface="Calibri Light"/>
              </a:rPr>
              <a:t>Hadjer</a:t>
            </a:r>
            <a:r>
              <a:rPr lang="fr-FR" b="0" i="1" strike="noStrike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fr-FR" b="0" i="1" strike="noStrike" spc="-1" dirty="0" err="1">
                <a:solidFill>
                  <a:srgbClr val="000000"/>
                </a:solidFill>
                <a:latin typeface="Calibri Light"/>
              </a:rPr>
              <a:t>Ouldali</a:t>
            </a:r>
            <a:r>
              <a:rPr lang="fr-FR" b="0" i="1" strike="noStrike" spc="-1" dirty="0">
                <a:solidFill>
                  <a:srgbClr val="000000"/>
                </a:solidFill>
                <a:latin typeface="Calibri Light"/>
              </a:rPr>
              <a:t> ( LAMBE, 2020)          G. </a:t>
            </a:r>
            <a:r>
              <a:rPr lang="fr-FR" b="0" i="1" strike="noStrike" spc="-1" dirty="0" err="1">
                <a:solidFill>
                  <a:srgbClr val="000000"/>
                </a:solidFill>
                <a:latin typeface="Calibri Light"/>
              </a:rPr>
              <a:t>Cervia</a:t>
            </a:r>
            <a:r>
              <a:rPr lang="fr-FR" b="0" i="1" strike="noStrike" spc="-1" dirty="0">
                <a:solidFill>
                  <a:srgbClr val="000000"/>
                </a:solidFill>
                <a:latin typeface="Calibri Light"/>
              </a:rPr>
              <a:t> (ETIS, 2019)       A. Adeline  (Thema, 2018)   </a:t>
            </a:r>
          </a:p>
          <a:p>
            <a:r>
              <a:rPr lang="fr-FR" i="1" spc="-1" dirty="0">
                <a:solidFill>
                  <a:srgbClr val="000000"/>
                </a:solidFill>
                <a:latin typeface="Calibri Light"/>
              </a:rPr>
              <a:t>							</a:t>
            </a:r>
            <a:endParaRPr lang="fr-FR" b="0" strike="noStrike" spc="-1" dirty="0">
              <a:latin typeface="Arial"/>
            </a:endParaRPr>
          </a:p>
        </p:txBody>
      </p:sp>
      <p:pic>
        <p:nvPicPr>
          <p:cNvPr id="44" name="Image 43"/>
          <p:cNvPicPr/>
          <p:nvPr/>
        </p:nvPicPr>
        <p:blipFill>
          <a:blip r:embed="rId3"/>
          <a:stretch/>
        </p:blipFill>
        <p:spPr>
          <a:xfrm>
            <a:off x="10347554" y="4117679"/>
            <a:ext cx="1294920" cy="1515960"/>
          </a:xfrm>
          <a:prstGeom prst="rect">
            <a:avLst/>
          </a:prstGeom>
          <a:ln>
            <a:noFill/>
          </a:ln>
        </p:spPr>
      </p:pic>
      <p:pic>
        <p:nvPicPr>
          <p:cNvPr id="45" name="Image 44"/>
          <p:cNvPicPr/>
          <p:nvPr/>
        </p:nvPicPr>
        <p:blipFill>
          <a:blip r:embed="rId4"/>
          <a:stretch/>
        </p:blipFill>
        <p:spPr>
          <a:xfrm>
            <a:off x="7587927" y="4040639"/>
            <a:ext cx="1442880" cy="1670040"/>
          </a:xfrm>
          <a:prstGeom prst="rect">
            <a:avLst/>
          </a:prstGeom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272" y="6366852"/>
            <a:ext cx="1436555" cy="47840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59D48A4-76C6-469A-BAF0-56F541C0E0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784" y="4040639"/>
            <a:ext cx="1333500" cy="14954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CFA1C74-4002-4F96-9454-77656147BCB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687" r="52056"/>
          <a:stretch/>
        </p:blipFill>
        <p:spPr>
          <a:xfrm>
            <a:off x="1211580" y="3856500"/>
            <a:ext cx="1691640" cy="211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384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8788" y="1248451"/>
            <a:ext cx="112709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Economics, Management,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Mathematics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Physical and Computer Sciences Doctoral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Laurence Jacquet (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Gabriel Desgranges)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02394" y="2580282"/>
            <a:ext cx="1093487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5  </a:t>
            </a: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</a:rPr>
              <a:t>research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</a:rPr>
              <a:t>laboratories</a:t>
            </a:r>
            <a:endParaRPr lang="fr-FR" sz="2400" b="1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fr-FR" sz="2000" i="1" dirty="0"/>
          </a:p>
          <a:p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Economics and management :</a:t>
            </a:r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fr-FR" sz="2000" dirty="0"/>
              <a:t>THEMA and ESSEC </a:t>
            </a:r>
            <a:r>
              <a:rPr lang="fr-FR" sz="2000" dirty="0" err="1"/>
              <a:t>research</a:t>
            </a:r>
            <a:r>
              <a:rPr lang="fr-FR" sz="2000" dirty="0"/>
              <a:t> center     </a:t>
            </a:r>
            <a:r>
              <a:rPr lang="fr-FR" sz="2000" b="1" dirty="0" err="1">
                <a:solidFill>
                  <a:schemeClr val="accent2">
                    <a:lumMod val="75000"/>
                  </a:schemeClr>
                </a:solidFill>
              </a:rPr>
              <a:t>Mathematics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 :</a:t>
            </a:r>
            <a:r>
              <a:rPr lang="fr-FR" sz="2000" b="1" dirty="0">
                <a:solidFill>
                  <a:schemeClr val="tx2"/>
                </a:solidFill>
              </a:rPr>
              <a:t> </a:t>
            </a:r>
            <a:r>
              <a:rPr lang="fr-FR" sz="2000" dirty="0"/>
              <a:t> AGM 	</a:t>
            </a:r>
          </a:p>
          <a:p>
            <a:endParaRPr lang="fr-FR" sz="2000" b="1" dirty="0">
              <a:solidFill>
                <a:schemeClr val="tx2"/>
              </a:solidFill>
            </a:endParaRPr>
          </a:p>
          <a:p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Physical :</a:t>
            </a:r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2000" dirty="0"/>
              <a:t>LPTM 		   		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Computer Sciences :</a:t>
            </a:r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2000" dirty="0"/>
              <a:t>ETIS </a:t>
            </a:r>
          </a:p>
          <a:p>
            <a:endParaRPr lang="fr-FR" sz="2000" b="1" dirty="0">
              <a:solidFill>
                <a:schemeClr val="tx2"/>
              </a:solidFill>
            </a:endParaRPr>
          </a:p>
          <a:p>
            <a:endParaRPr lang="fr-FR" sz="2000" dirty="0"/>
          </a:p>
          <a:p>
            <a:r>
              <a:rPr lang="fr-FR" sz="2000" dirty="0"/>
              <a:t>- 155 doctoral </a:t>
            </a:r>
            <a:r>
              <a:rPr lang="fr-FR" sz="2000" dirty="0" err="1"/>
              <a:t>students</a:t>
            </a:r>
            <a:r>
              <a:rPr lang="fr-FR" sz="2000" dirty="0"/>
              <a:t> </a:t>
            </a:r>
            <a:r>
              <a:rPr lang="fr-FR" sz="2000" dirty="0" err="1"/>
              <a:t>enrolled</a:t>
            </a:r>
            <a:r>
              <a:rPr lang="fr-FR" sz="2000" dirty="0"/>
              <a:t> in 2020-2021</a:t>
            </a:r>
          </a:p>
          <a:p>
            <a:r>
              <a:rPr lang="fr-FR" sz="2000" dirty="0"/>
              <a:t>- More </a:t>
            </a:r>
            <a:r>
              <a:rPr lang="fr-FR" sz="2000" dirty="0" err="1"/>
              <a:t>than</a:t>
            </a:r>
            <a:r>
              <a:rPr lang="fr-FR" sz="2000" dirty="0"/>
              <a:t> 280 </a:t>
            </a:r>
            <a:r>
              <a:rPr lang="fr-FR" sz="2000" dirty="0" err="1"/>
              <a:t>teachers-researchers</a:t>
            </a:r>
            <a:r>
              <a:rPr lang="fr-FR" sz="2000" dirty="0"/>
              <a:t> and </a:t>
            </a:r>
            <a:r>
              <a:rPr lang="fr-FR" sz="2000" dirty="0" err="1"/>
              <a:t>researchers</a:t>
            </a:r>
            <a:r>
              <a:rPr lang="fr-FR" sz="2000" dirty="0"/>
              <a:t> in 3 </a:t>
            </a:r>
            <a:r>
              <a:rPr lang="fr-FR" sz="2000" dirty="0" err="1"/>
              <a:t>schools</a:t>
            </a:r>
            <a:r>
              <a:rPr lang="fr-FR" sz="2000" dirty="0"/>
              <a:t> (CY, ESSEC, ENSEA)</a:t>
            </a:r>
          </a:p>
          <a:p>
            <a:r>
              <a:rPr lang="fr-FR" sz="2000" dirty="0"/>
              <a:t>- 26 </a:t>
            </a:r>
            <a:r>
              <a:rPr lang="fr-FR" sz="2000" dirty="0" err="1"/>
              <a:t>thesis</a:t>
            </a:r>
            <a:r>
              <a:rPr lang="fr-FR" sz="2000" dirty="0"/>
              <a:t> </a:t>
            </a:r>
            <a:r>
              <a:rPr lang="fr-FR" sz="2000" dirty="0" err="1"/>
              <a:t>defended</a:t>
            </a:r>
            <a:r>
              <a:rPr lang="fr-FR" sz="2000" dirty="0"/>
              <a:t> in 2018</a:t>
            </a:r>
          </a:p>
        </p:txBody>
      </p:sp>
    </p:spTree>
    <p:extLst>
      <p:ext uri="{BB962C8B-B14F-4D97-AF65-F5344CB8AC3E}">
        <p14:creationId xmlns:p14="http://schemas.microsoft.com/office/powerpoint/2010/main" val="1093214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/>
          <p:cNvSpPr txBox="1"/>
          <p:nvPr/>
        </p:nvSpPr>
        <p:spPr>
          <a:xfrm>
            <a:off x="237484" y="1116415"/>
            <a:ext cx="4035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EM2PSI Doctoral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7575" y="1760819"/>
            <a:ext cx="6096000" cy="18498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/>
              <a:t>25 </a:t>
            </a:r>
            <a:r>
              <a:rPr lang="fr-FR" b="1" dirty="0" err="1"/>
              <a:t>members</a:t>
            </a:r>
            <a:r>
              <a:rPr lang="fr-FR" b="1" dirty="0"/>
              <a:t> </a:t>
            </a:r>
            <a:r>
              <a:rPr lang="fr-FR" b="1" dirty="0" err="1"/>
              <a:t>including</a:t>
            </a:r>
            <a:r>
              <a:rPr lang="fr-FR" b="1" dirty="0"/>
              <a:t>:</a:t>
            </a:r>
          </a:p>
          <a:p>
            <a:pPr marL="285750" indent="-285750">
              <a:buFontTx/>
              <a:buChar char="-"/>
            </a:pPr>
            <a:r>
              <a:rPr lang="fr-FR" dirty="0"/>
              <a:t>13 </a:t>
            </a:r>
            <a:r>
              <a:rPr lang="fr-FR" dirty="0" err="1"/>
              <a:t>faculty</a:t>
            </a:r>
            <a:r>
              <a:rPr lang="fr-FR" dirty="0"/>
              <a:t> staff</a:t>
            </a:r>
          </a:p>
          <a:p>
            <a:pPr marL="285750" indent="-285750">
              <a:buFontTx/>
              <a:buChar char="-"/>
            </a:pPr>
            <a:r>
              <a:rPr lang="fr-FR" dirty="0"/>
              <a:t>2 BIATSS </a:t>
            </a:r>
          </a:p>
          <a:p>
            <a:pPr marL="285750" indent="-285750">
              <a:buFontTx/>
              <a:buChar char="-"/>
            </a:pPr>
            <a:r>
              <a:rPr lang="fr-FR" dirty="0"/>
              <a:t>5 PhD </a:t>
            </a:r>
            <a:r>
              <a:rPr lang="fr-FR" dirty="0" err="1"/>
              <a:t>students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5 </a:t>
            </a:r>
            <a:r>
              <a:rPr lang="fr-FR" dirty="0" err="1"/>
              <a:t>external</a:t>
            </a:r>
            <a:r>
              <a:rPr lang="fr-FR" dirty="0"/>
              <a:t> </a:t>
            </a:r>
            <a:r>
              <a:rPr lang="fr-FR" dirty="0" err="1"/>
              <a:t>members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b="1" dirty="0">
                <a:latin typeface="Calibri" panose="020F0502020204030204" pitchFamily="34" charset="0"/>
              </a:rPr>
              <a:t>→ </a:t>
            </a:r>
            <a:r>
              <a:rPr lang="fr-FR" b="1" dirty="0"/>
              <a:t>At least 3 meetings/</a:t>
            </a:r>
            <a:r>
              <a:rPr lang="fr-FR" b="1" dirty="0" err="1"/>
              <a:t>year</a:t>
            </a:r>
            <a:endParaRPr lang="fr-FR" dirty="0"/>
          </a:p>
        </p:txBody>
      </p:sp>
      <p:grpSp>
        <p:nvGrpSpPr>
          <p:cNvPr id="23" name="Groupe 22"/>
          <p:cNvGrpSpPr/>
          <p:nvPr/>
        </p:nvGrpSpPr>
        <p:grpSpPr>
          <a:xfrm>
            <a:off x="2420489" y="1019087"/>
            <a:ext cx="9125242" cy="2952688"/>
            <a:chOff x="2391508" y="678512"/>
            <a:chExt cx="9125242" cy="2952688"/>
          </a:xfrm>
        </p:grpSpPr>
        <p:grpSp>
          <p:nvGrpSpPr>
            <p:cNvPr id="19" name="Groupe 18"/>
            <p:cNvGrpSpPr/>
            <p:nvPr/>
          </p:nvGrpSpPr>
          <p:grpSpPr>
            <a:xfrm>
              <a:off x="5022165" y="678512"/>
              <a:ext cx="6494585" cy="2952688"/>
              <a:chOff x="5542670" y="1676386"/>
              <a:chExt cx="6494585" cy="2952688"/>
            </a:xfrm>
          </p:grpSpPr>
          <p:grpSp>
            <p:nvGrpSpPr>
              <p:cNvPr id="8" name="Groupe 7"/>
              <p:cNvGrpSpPr/>
              <p:nvPr/>
            </p:nvGrpSpPr>
            <p:grpSpPr>
              <a:xfrm>
                <a:off x="5542670" y="2194806"/>
                <a:ext cx="6494585" cy="2434268"/>
                <a:chOff x="5542670" y="2194806"/>
                <a:chExt cx="6494585" cy="2434268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5542670" y="2194806"/>
                  <a:ext cx="6267759" cy="19450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" name="ZoneTexte 14"/>
                <p:cNvSpPr txBox="1"/>
                <p:nvPr/>
              </p:nvSpPr>
              <p:spPr>
                <a:xfrm>
                  <a:off x="5542670" y="2289972"/>
                  <a:ext cx="6494585" cy="23391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fr-FR" kern="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itchFamily="34" charset="0"/>
                    </a:rPr>
                    <a:t>-    Emeline Deneuve</a:t>
                  </a:r>
                  <a:r>
                    <a:rPr lang="fr-FR" dirty="0"/>
                    <a:t> :  aemeline.deneuve@essec.edu</a:t>
                  </a:r>
                  <a:endParaRPr lang="fr-FR" kern="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 pitchFamily="34" charset="0"/>
                  </a:endParaRPr>
                </a:p>
                <a:p>
                  <a:pPr marL="285750" indent="-285750">
                    <a:buFontTx/>
                    <a:buChar char="-"/>
                    <a:defRPr/>
                  </a:pPr>
                  <a:r>
                    <a:rPr lang="fr-FR" dirty="0">
                      <a:latin typeface="Calibri" panose="020F0502020204030204" pitchFamily="34" charset="0"/>
                    </a:rPr>
                    <a:t>Gabrielle </a:t>
                  </a:r>
                  <a:r>
                    <a:rPr lang="fr-FR" dirty="0" err="1">
                      <a:latin typeface="Calibri" panose="020F0502020204030204" pitchFamily="34" charset="0"/>
                    </a:rPr>
                    <a:t>Gambuli</a:t>
                  </a:r>
                  <a:r>
                    <a:rPr lang="fr-FR" dirty="0">
                      <a:latin typeface="Calibri" panose="020F0502020204030204" pitchFamily="34" charset="0"/>
                    </a:rPr>
                    <a:t> : </a:t>
                  </a:r>
                  <a:r>
                    <a:rPr lang="fr-FR" dirty="0">
                      <a:hlinkClick r:id="rId3"/>
                    </a:rPr>
                    <a:t>gabrielle.gambuli@gmail.com</a:t>
                  </a:r>
                  <a:endParaRPr lang="fr-FR" kern="0" dirty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  <a:p>
                  <a:pPr marL="285750" indent="-285750">
                    <a:buFontTx/>
                    <a:buChar char="-"/>
                    <a:defRPr/>
                  </a:pPr>
                  <a:r>
                    <a:rPr lang="fr-FR" kern="0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Aïcha </a:t>
                  </a:r>
                  <a:r>
                    <a:rPr lang="fr-FR" kern="0" dirty="0" err="1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Ramza</a:t>
                  </a:r>
                  <a:r>
                    <a:rPr lang="fr-FR" kern="0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: aisha.ramza@gmail.fr</a:t>
                  </a:r>
                </a:p>
                <a:p>
                  <a:pPr marL="285750" indent="-285750">
                    <a:buFontTx/>
                    <a:buChar char="-"/>
                    <a:defRPr/>
                  </a:pPr>
                  <a:r>
                    <a:rPr lang="fr-FR" kern="0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Margaux </a:t>
                  </a:r>
                  <a:r>
                    <a:rPr lang="fr-FR" kern="0" dirty="0" err="1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Suteau</a:t>
                  </a:r>
                  <a:r>
                    <a:rPr lang="fr-FR" kern="0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 : margotsut@gmail.com</a:t>
                  </a:r>
                </a:p>
                <a:p>
                  <a:pPr marL="285750" indent="-285750">
                    <a:buFontTx/>
                    <a:buChar char="-"/>
                    <a:defRPr/>
                  </a:pPr>
                  <a:r>
                    <a:rPr lang="fr-FR" kern="0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Hélène </a:t>
                  </a:r>
                  <a:r>
                    <a:rPr lang="fr-FR" kern="0" dirty="0" err="1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Iung</a:t>
                  </a:r>
                  <a:r>
                    <a:rPr lang="fr-FR" kern="0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: </a:t>
                  </a:r>
                  <a:r>
                    <a:rPr lang="fr-FR" kern="0" dirty="0">
                      <a:solidFill>
                        <a:srgbClr val="000000"/>
                      </a:solidFill>
                      <a:latin typeface="Calibri" panose="020F0502020204030204" pitchFamily="34" charset="0"/>
                      <a:hlinkClick r:id="rId4"/>
                    </a:rPr>
                    <a:t>b00748811@essec.edu</a:t>
                  </a:r>
                  <a:endParaRPr lang="fr-FR" kern="0" dirty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  <a:p>
                  <a:pPr marL="285750" indent="-285750">
                    <a:buFontTx/>
                    <a:buChar char="-"/>
                    <a:defRPr/>
                  </a:pPr>
                  <a:r>
                    <a:rPr lang="fr-FR" kern="0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Anderson Vil: vladerinson@gmail.com</a:t>
                  </a:r>
                  <a:endParaRPr lang="fr-FR" kern="0" dirty="0">
                    <a:latin typeface="Calibri" panose="020F0502020204030204" pitchFamily="34" charset="0"/>
                  </a:endParaRPr>
                </a:p>
                <a:p>
                  <a:pPr marL="285750" indent="-285750">
                    <a:buFontTx/>
                    <a:buChar char="-"/>
                    <a:defRPr/>
                  </a:pPr>
                  <a:endParaRPr lang="fr-FR" kern="0" dirty="0">
                    <a:latin typeface="Calibri" panose="020F0502020204030204" pitchFamily="34" charset="0"/>
                  </a:endParaRPr>
                </a:p>
                <a:p>
                  <a:pPr>
                    <a:defRPr/>
                  </a:pPr>
                  <a:endParaRPr lang="fr-FR" sz="2000" b="1" kern="0" dirty="0">
                    <a:solidFill>
                      <a:srgbClr val="C0000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16" name="ZoneTexte 15"/>
              <p:cNvSpPr txBox="1"/>
              <p:nvPr/>
            </p:nvSpPr>
            <p:spPr>
              <a:xfrm>
                <a:off x="7170960" y="1676386"/>
                <a:ext cx="23563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Elected</a:t>
                </a:r>
                <a:r>
                  <a:rPr lang="fr-FR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fr-FR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students</a:t>
                </a:r>
                <a:endParaRPr lang="fr-FR" sz="2000" b="1" dirty="0"/>
              </a:p>
            </p:txBody>
          </p:sp>
        </p:grpSp>
        <p:cxnSp>
          <p:nvCxnSpPr>
            <p:cNvPr id="22" name="Connecteur droit avec flèche 21"/>
            <p:cNvCxnSpPr/>
            <p:nvPr/>
          </p:nvCxnSpPr>
          <p:spPr>
            <a:xfrm flipV="1">
              <a:off x="2391508" y="1935596"/>
              <a:ext cx="2630657" cy="118287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272" y="6366852"/>
            <a:ext cx="1436555" cy="47840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690E443-528C-40A2-BECC-0B3AE8379E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894" y="3829936"/>
            <a:ext cx="1559554" cy="207420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07EE32F-AE81-4AD4-8550-009515984F5B}"/>
              </a:ext>
            </a:extLst>
          </p:cNvPr>
          <p:cNvSpPr txBox="1"/>
          <p:nvPr/>
        </p:nvSpPr>
        <p:spPr>
          <a:xfrm flipH="1">
            <a:off x="31744" y="6050140"/>
            <a:ext cx="283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Emeline Deneuve, ESSEC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9E4B8CC-DBCC-4C89-859A-10CE6AF73B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5575" y="3883290"/>
            <a:ext cx="1905000" cy="212407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8F74C12-756C-4AC3-ACE7-F6D1BE31B13A}"/>
              </a:ext>
            </a:extLst>
          </p:cNvPr>
          <p:cNvSpPr txBox="1"/>
          <p:nvPr/>
        </p:nvSpPr>
        <p:spPr>
          <a:xfrm>
            <a:off x="2919694" y="6062357"/>
            <a:ext cx="2916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Gabrielle </a:t>
            </a:r>
            <a:r>
              <a:rPr lang="fr-FR" dirty="0" err="1"/>
              <a:t>Gambuli</a:t>
            </a:r>
            <a:r>
              <a:rPr lang="fr-FR" dirty="0"/>
              <a:t>, THEMA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235A496-1B9B-450B-BBD7-835C924D6B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0" y="3883290"/>
            <a:ext cx="1699260" cy="212407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FB1EB8BF-02A4-440D-B2CC-553DCE38605F}"/>
              </a:ext>
            </a:extLst>
          </p:cNvPr>
          <p:cNvSpPr txBox="1"/>
          <p:nvPr/>
        </p:nvSpPr>
        <p:spPr>
          <a:xfrm>
            <a:off x="6071778" y="6127194"/>
            <a:ext cx="2113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Aicha </a:t>
            </a:r>
            <a:r>
              <a:rPr lang="fr-FR" dirty="0" err="1"/>
              <a:t>Ramza,THEMA</a:t>
            </a: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FD04B3F-6514-46BD-B57E-FD7B50B385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06840" y="4026767"/>
            <a:ext cx="2153824" cy="195998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F09FEFC9-1AEB-4A94-9972-B8321C8F6E3B}"/>
              </a:ext>
            </a:extLst>
          </p:cNvPr>
          <p:cNvSpPr txBox="1"/>
          <p:nvPr/>
        </p:nvSpPr>
        <p:spPr>
          <a:xfrm>
            <a:off x="8863376" y="6127194"/>
            <a:ext cx="283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Margaux </a:t>
            </a:r>
            <a:r>
              <a:rPr lang="fr-FR" dirty="0" err="1"/>
              <a:t>Suteau</a:t>
            </a:r>
            <a:r>
              <a:rPr lang="fr-FR" dirty="0"/>
              <a:t>, THEMA</a:t>
            </a:r>
          </a:p>
        </p:txBody>
      </p:sp>
    </p:spTree>
    <p:extLst>
      <p:ext uri="{BB962C8B-B14F-4D97-AF65-F5344CB8AC3E}">
        <p14:creationId xmlns:p14="http://schemas.microsoft.com/office/powerpoint/2010/main" val="2842240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838471" y="73383"/>
            <a:ext cx="3861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Roles</a:t>
            </a:r>
            <a:r>
              <a:rPr lang="fr-FR" sz="280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and </a:t>
            </a:r>
            <a:r>
              <a:rPr lang="fr-FR" sz="280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responsibilities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44737" y="1506884"/>
            <a:ext cx="109932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The Doctoral </a:t>
            </a:r>
            <a:r>
              <a:rPr lang="fr-FR" sz="2000" b="1" dirty="0" err="1"/>
              <a:t>College</a:t>
            </a:r>
            <a:r>
              <a:rPr lang="fr-FR" sz="2000" b="1" dirty="0"/>
              <a:t> and the Doctoral </a:t>
            </a:r>
            <a:r>
              <a:rPr lang="fr-FR" sz="2000" b="1" dirty="0" err="1"/>
              <a:t>School</a:t>
            </a:r>
            <a:r>
              <a:rPr lang="fr-FR" sz="20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/>
              <a:t>Ensure</a:t>
            </a:r>
            <a:r>
              <a:rPr lang="fr-FR" sz="2000" dirty="0"/>
              <a:t> good </a:t>
            </a:r>
            <a:r>
              <a:rPr lang="fr-FR" sz="2000" dirty="0" err="1"/>
              <a:t>financial</a:t>
            </a:r>
            <a:r>
              <a:rPr lang="fr-FR" sz="2000" dirty="0"/>
              <a:t>, </a:t>
            </a:r>
            <a:r>
              <a:rPr lang="fr-FR" sz="2000" dirty="0" err="1"/>
              <a:t>material</a:t>
            </a:r>
            <a:r>
              <a:rPr lang="fr-FR" sz="2000" dirty="0"/>
              <a:t> and </a:t>
            </a:r>
            <a:r>
              <a:rPr lang="fr-FR" sz="2000" dirty="0" err="1"/>
              <a:t>environmental</a:t>
            </a:r>
            <a:r>
              <a:rPr lang="fr-FR" sz="2000" dirty="0"/>
              <a:t> conditions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/>
              <a:t>Contribute</a:t>
            </a:r>
            <a:r>
              <a:rPr lang="fr-FR" sz="2000" dirty="0"/>
              <a:t> to the </a:t>
            </a:r>
            <a:r>
              <a:rPr lang="fr-FR" sz="2000" dirty="0" err="1"/>
              <a:t>scientific</a:t>
            </a:r>
            <a:r>
              <a:rPr lang="fr-FR" sz="2000" dirty="0"/>
              <a:t> exchanges </a:t>
            </a:r>
            <a:r>
              <a:rPr lang="fr-FR" sz="2000" dirty="0" err="1"/>
              <a:t>between</a:t>
            </a:r>
            <a:r>
              <a:rPr lang="fr-FR" sz="2000" dirty="0"/>
              <a:t> the DS </a:t>
            </a:r>
            <a:r>
              <a:rPr lang="fr-FR" sz="2000" dirty="0" err="1"/>
              <a:t>laboratories</a:t>
            </a:r>
            <a:r>
              <a:rPr lang="fr-FR" sz="2000" dirty="0"/>
              <a:t> and </a:t>
            </a:r>
            <a:r>
              <a:rPr lang="fr-FR" sz="2000" dirty="0" err="1"/>
              <a:t>external</a:t>
            </a:r>
            <a:r>
              <a:rPr lang="fr-FR" sz="2000" dirty="0"/>
              <a:t> </a:t>
            </a:r>
            <a:r>
              <a:rPr lang="fr-FR" sz="2000" dirty="0" err="1"/>
              <a:t>researchers</a:t>
            </a:r>
            <a:r>
              <a:rPr lang="fr-FR" sz="2000" dirty="0"/>
              <a:t> (</a:t>
            </a:r>
            <a:r>
              <a:rPr lang="fr-FR" sz="2000" dirty="0" err="1"/>
              <a:t>conferences</a:t>
            </a:r>
            <a:r>
              <a:rPr lang="fr-FR" sz="2000" dirty="0"/>
              <a:t>, </a:t>
            </a:r>
            <a:r>
              <a:rPr lang="fr-FR" sz="2000" dirty="0" err="1"/>
              <a:t>mobility</a:t>
            </a:r>
            <a:r>
              <a:rPr lang="fr-FR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/>
              <a:t>Provide</a:t>
            </a:r>
            <a:r>
              <a:rPr lang="fr-FR" sz="2000" dirty="0"/>
              <a:t> a training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/>
              <a:t>Promote</a:t>
            </a:r>
            <a:r>
              <a:rPr lang="fr-FR" sz="2000" dirty="0"/>
              <a:t> and </a:t>
            </a:r>
            <a:r>
              <a:rPr lang="fr-FR" sz="2000" dirty="0" err="1"/>
              <a:t>follow</a:t>
            </a:r>
            <a:r>
              <a:rPr lang="fr-FR" sz="2000" dirty="0"/>
              <a:t> the </a:t>
            </a:r>
            <a:r>
              <a:rPr lang="fr-FR" sz="2000" dirty="0" err="1"/>
              <a:t>professional</a:t>
            </a:r>
            <a:r>
              <a:rPr lang="fr-FR" sz="2000" dirty="0"/>
              <a:t> </a:t>
            </a:r>
            <a:r>
              <a:rPr lang="fr-FR" sz="2000" dirty="0" err="1"/>
              <a:t>integration</a:t>
            </a:r>
            <a:r>
              <a:rPr lang="fr-FR" sz="2000" dirty="0"/>
              <a:t> of the PhD </a:t>
            </a:r>
            <a:r>
              <a:rPr lang="fr-FR" sz="2000" dirty="0" err="1"/>
              <a:t>students</a:t>
            </a:r>
            <a:endParaRPr lang="fr-FR" sz="2000" dirty="0"/>
          </a:p>
          <a:p>
            <a:endParaRPr lang="fr-FR" sz="2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272" y="6366852"/>
            <a:ext cx="1436555" cy="4784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4736" y="3753652"/>
            <a:ext cx="101946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The </a:t>
            </a:r>
            <a:r>
              <a:rPr lang="fr-FR" sz="2000" b="1" dirty="0" err="1"/>
              <a:t>laboratory</a:t>
            </a:r>
            <a:r>
              <a:rPr lang="fr-FR" sz="2000" b="1" dirty="0"/>
              <a:t> </a:t>
            </a:r>
            <a:r>
              <a:rPr lang="fr-FR" sz="2000" b="1" dirty="0" err="1"/>
              <a:t>director</a:t>
            </a:r>
            <a:r>
              <a:rPr lang="fr-FR" sz="2000" b="1" dirty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/>
              <a:t>Contributes</a:t>
            </a:r>
            <a:r>
              <a:rPr lang="fr-FR" sz="2000" dirty="0"/>
              <a:t> to the </a:t>
            </a:r>
            <a:r>
              <a:rPr lang="fr-FR" sz="2000" dirty="0" err="1"/>
              <a:t>scientific</a:t>
            </a:r>
            <a:r>
              <a:rPr lang="fr-FR" sz="2000" dirty="0"/>
              <a:t> and </a:t>
            </a:r>
            <a:r>
              <a:rPr lang="fr-FR" sz="2000" dirty="0" err="1"/>
              <a:t>material</a:t>
            </a:r>
            <a:r>
              <a:rPr lang="fr-FR" sz="2000" dirty="0"/>
              <a:t> </a:t>
            </a:r>
            <a:r>
              <a:rPr lang="fr-FR" sz="2000" dirty="0" err="1"/>
              <a:t>integration</a:t>
            </a:r>
            <a:r>
              <a:rPr lang="fr-FR" sz="2000" dirty="0"/>
              <a:t> of the PhD </a:t>
            </a:r>
            <a:r>
              <a:rPr lang="fr-FR" sz="2000" dirty="0" err="1"/>
              <a:t>student</a:t>
            </a:r>
            <a:r>
              <a:rPr lang="fr-FR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Is the </a:t>
            </a:r>
            <a:r>
              <a:rPr lang="fr-FR" sz="2000" dirty="0" err="1"/>
              <a:t>referent</a:t>
            </a:r>
            <a:r>
              <a:rPr lang="fr-FR" sz="2000" dirty="0"/>
              <a:t> </a:t>
            </a:r>
            <a:r>
              <a:rPr lang="fr-FR" sz="2000" dirty="0" err="1"/>
              <a:t>person</a:t>
            </a:r>
            <a:r>
              <a:rPr lang="fr-FR" sz="2000" dirty="0"/>
              <a:t> for the </a:t>
            </a:r>
            <a:r>
              <a:rPr lang="fr-FR" sz="2000" dirty="0" err="1"/>
              <a:t>organization</a:t>
            </a:r>
            <a:r>
              <a:rPr lang="fr-FR" sz="2000" dirty="0"/>
              <a:t> of the </a:t>
            </a:r>
            <a:r>
              <a:rPr lang="fr-FR" sz="2000" dirty="0" err="1"/>
              <a:t>thesis</a:t>
            </a:r>
            <a:r>
              <a:rPr lang="fr-FR" sz="2000" dirty="0"/>
              <a:t> </a:t>
            </a:r>
            <a:r>
              <a:rPr lang="fr-FR" sz="2000" dirty="0" err="1"/>
              <a:t>committees</a:t>
            </a: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Is the first </a:t>
            </a:r>
            <a:r>
              <a:rPr lang="fr-FR" sz="2000" dirty="0" err="1"/>
              <a:t>person</a:t>
            </a:r>
            <a:r>
              <a:rPr lang="fr-FR" sz="2000" dirty="0"/>
              <a:t> to contact in case of </a:t>
            </a:r>
            <a:r>
              <a:rPr lang="fr-FR" sz="2000" dirty="0" err="1"/>
              <a:t>conflict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82500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838471" y="0"/>
            <a:ext cx="3861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Roles</a:t>
            </a:r>
            <a:r>
              <a:rPr lang="fr-FR" sz="280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and </a:t>
            </a:r>
            <a:r>
              <a:rPr lang="fr-FR" sz="280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responsibilities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27617" y="1112988"/>
            <a:ext cx="109932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The </a:t>
            </a:r>
            <a:r>
              <a:rPr lang="fr-FR" sz="2000" b="1" dirty="0" err="1"/>
              <a:t>supervisors</a:t>
            </a:r>
            <a:r>
              <a:rPr lang="fr-FR" sz="2000" b="1" dirty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/>
              <a:t>Define</a:t>
            </a:r>
            <a:r>
              <a:rPr lang="fr-FR" sz="2000" dirty="0"/>
              <a:t> the objectives and </a:t>
            </a:r>
            <a:r>
              <a:rPr lang="fr-FR" sz="2000" dirty="0" err="1"/>
              <a:t>work</a:t>
            </a:r>
            <a:r>
              <a:rPr lang="fr-FR" sz="2000" dirty="0"/>
              <a:t> </a:t>
            </a:r>
            <a:r>
              <a:rPr lang="fr-FR" sz="2000" dirty="0" err="1"/>
              <a:t>schedule</a:t>
            </a: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/>
              <a:t>Accompanies</a:t>
            </a:r>
            <a:r>
              <a:rPr lang="fr-FR" sz="2000" dirty="0"/>
              <a:t> the </a:t>
            </a:r>
            <a:r>
              <a:rPr lang="fr-FR" sz="2000" dirty="0" err="1"/>
              <a:t>thesis</a:t>
            </a:r>
            <a:r>
              <a:rPr lang="fr-FR" sz="2000" dirty="0"/>
              <a:t> </a:t>
            </a:r>
            <a:r>
              <a:rPr lang="fr-FR" sz="2000" dirty="0" err="1"/>
              <a:t>work</a:t>
            </a:r>
            <a:r>
              <a:rPr lang="fr-FR" sz="2000" dirty="0"/>
              <a:t> of the PhD </a:t>
            </a:r>
            <a:r>
              <a:rPr lang="fr-FR" sz="2000" dirty="0" err="1"/>
              <a:t>student</a:t>
            </a: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/>
              <a:t>Organize</a:t>
            </a:r>
            <a:r>
              <a:rPr lang="fr-FR" sz="2000" dirty="0"/>
              <a:t> </a:t>
            </a:r>
            <a:r>
              <a:rPr lang="fr-FR" sz="2000" dirty="0" err="1"/>
              <a:t>regular</a:t>
            </a:r>
            <a:r>
              <a:rPr lang="fr-FR" sz="2000" dirty="0"/>
              <a:t>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prstClr val="black"/>
                </a:solidFill>
              </a:rPr>
              <a:t>Ensure</a:t>
            </a:r>
            <a:r>
              <a:rPr lang="fr-FR" sz="2000" dirty="0">
                <a:solidFill>
                  <a:prstClr val="black"/>
                </a:solidFill>
              </a:rPr>
              <a:t> the </a:t>
            </a:r>
            <a:r>
              <a:rPr lang="fr-FR" sz="2000" dirty="0" err="1">
                <a:solidFill>
                  <a:prstClr val="black"/>
                </a:solidFill>
              </a:rPr>
              <a:t>dissemination</a:t>
            </a:r>
            <a:r>
              <a:rPr lang="fr-FR" sz="2000" dirty="0">
                <a:solidFill>
                  <a:prstClr val="black"/>
                </a:solidFill>
              </a:rPr>
              <a:t> of the </a:t>
            </a:r>
            <a:r>
              <a:rPr lang="fr-FR" sz="2000" dirty="0" err="1">
                <a:solidFill>
                  <a:prstClr val="black"/>
                </a:solidFill>
              </a:rPr>
              <a:t>research</a:t>
            </a:r>
            <a:r>
              <a:rPr lang="fr-FR" sz="2000" dirty="0">
                <a:solidFill>
                  <a:prstClr val="black"/>
                </a:solidFill>
              </a:rPr>
              <a:t> </a:t>
            </a:r>
            <a:r>
              <a:rPr lang="fr-FR" sz="2000" dirty="0" err="1">
                <a:solidFill>
                  <a:prstClr val="black"/>
                </a:solidFill>
              </a:rPr>
              <a:t>results</a:t>
            </a:r>
            <a:endParaRPr lang="fr-FR" sz="2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</a:rPr>
              <a:t>Is </a:t>
            </a:r>
            <a:r>
              <a:rPr lang="fr-FR" sz="2000" dirty="0" err="1">
                <a:solidFill>
                  <a:prstClr val="black"/>
                </a:solidFill>
              </a:rPr>
              <a:t>concerned</a:t>
            </a:r>
            <a:r>
              <a:rPr lang="fr-FR" sz="2000" dirty="0">
                <a:solidFill>
                  <a:prstClr val="black"/>
                </a:solidFill>
              </a:rPr>
              <a:t> </a:t>
            </a:r>
            <a:r>
              <a:rPr lang="fr-FR" sz="2000" dirty="0" err="1">
                <a:solidFill>
                  <a:prstClr val="black"/>
                </a:solidFill>
              </a:rPr>
              <a:t>with</a:t>
            </a:r>
            <a:r>
              <a:rPr lang="fr-FR" sz="2000" dirty="0">
                <a:solidFill>
                  <a:prstClr val="black"/>
                </a:solidFill>
              </a:rPr>
              <a:t> the </a:t>
            </a:r>
            <a:r>
              <a:rPr lang="fr-FR" sz="2000" dirty="0" err="1">
                <a:solidFill>
                  <a:prstClr val="black"/>
                </a:solidFill>
              </a:rPr>
              <a:t>professional</a:t>
            </a:r>
            <a:r>
              <a:rPr lang="fr-FR" sz="2000" dirty="0">
                <a:solidFill>
                  <a:prstClr val="black"/>
                </a:solidFill>
              </a:rPr>
              <a:t> </a:t>
            </a:r>
            <a:r>
              <a:rPr lang="fr-FR" sz="2000" dirty="0" err="1">
                <a:solidFill>
                  <a:prstClr val="black"/>
                </a:solidFill>
              </a:rPr>
              <a:t>career</a:t>
            </a:r>
            <a:r>
              <a:rPr lang="fr-FR" sz="2000" dirty="0">
                <a:solidFill>
                  <a:prstClr val="black"/>
                </a:solidFill>
              </a:rPr>
              <a:t> of the PhD </a:t>
            </a:r>
            <a:r>
              <a:rPr lang="fr-FR" sz="2000" dirty="0" err="1">
                <a:solidFill>
                  <a:prstClr val="black"/>
                </a:solidFill>
              </a:rPr>
              <a:t>student</a:t>
            </a:r>
            <a:endParaRPr lang="fr-FR" sz="2000" dirty="0"/>
          </a:p>
          <a:p>
            <a:endParaRPr lang="fr-FR" sz="2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272" y="6366852"/>
            <a:ext cx="1436555" cy="4784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7617" y="3355848"/>
            <a:ext cx="10027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The PhD </a:t>
            </a:r>
            <a:r>
              <a:rPr lang="fr-FR" sz="2000" b="1" dirty="0" err="1"/>
              <a:t>student</a:t>
            </a:r>
            <a:r>
              <a:rPr lang="fr-FR" sz="2000" b="1" dirty="0"/>
              <a:t>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/>
              <a:t>Implements</a:t>
            </a:r>
            <a:r>
              <a:rPr lang="fr-FR" sz="2000" dirty="0"/>
              <a:t> all the </a:t>
            </a:r>
            <a:r>
              <a:rPr lang="fr-FR" sz="2000" dirty="0" err="1"/>
              <a:t>means</a:t>
            </a:r>
            <a:r>
              <a:rPr lang="fr-FR" sz="2000" dirty="0"/>
              <a:t> </a:t>
            </a:r>
            <a:r>
              <a:rPr lang="fr-FR" sz="2000" dirty="0" err="1"/>
              <a:t>required</a:t>
            </a:r>
            <a:r>
              <a:rPr lang="fr-FR" sz="2000" dirty="0"/>
              <a:t> to </a:t>
            </a:r>
            <a:r>
              <a:rPr lang="fr-FR" sz="2000" dirty="0" err="1"/>
              <a:t>complete</a:t>
            </a:r>
            <a:r>
              <a:rPr lang="fr-FR" sz="2000" dirty="0"/>
              <a:t> the </a:t>
            </a:r>
            <a:r>
              <a:rPr lang="fr-FR" sz="2000" dirty="0" err="1"/>
              <a:t>thesis</a:t>
            </a:r>
            <a:r>
              <a:rPr lang="fr-FR" sz="2000" dirty="0"/>
              <a:t> </a:t>
            </a:r>
            <a:r>
              <a:rPr lang="fr-FR" sz="2000" dirty="0" err="1"/>
              <a:t>project</a:t>
            </a: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/>
              <a:t>Regularly</a:t>
            </a:r>
            <a:r>
              <a:rPr lang="fr-FR" sz="2000" dirty="0"/>
              <a:t> </a:t>
            </a:r>
            <a:r>
              <a:rPr lang="fr-FR" sz="2000" dirty="0" err="1"/>
              <a:t>informs</a:t>
            </a:r>
            <a:r>
              <a:rPr lang="fr-FR" sz="2000" dirty="0"/>
              <a:t> </a:t>
            </a:r>
            <a:r>
              <a:rPr lang="fr-FR" sz="2000" dirty="0" err="1"/>
              <a:t>his</a:t>
            </a:r>
            <a:r>
              <a:rPr lang="fr-FR" sz="2000" dirty="0"/>
              <a:t>/</a:t>
            </a:r>
            <a:r>
              <a:rPr lang="fr-FR" sz="2000" dirty="0" err="1"/>
              <a:t>her</a:t>
            </a:r>
            <a:r>
              <a:rPr lang="fr-FR" sz="2000" dirty="0"/>
              <a:t> </a:t>
            </a:r>
            <a:r>
              <a:rPr lang="fr-FR" sz="2000" dirty="0" err="1"/>
              <a:t>supervisors</a:t>
            </a:r>
            <a:r>
              <a:rPr lang="fr-FR" sz="2000" dirty="0"/>
              <a:t> of the </a:t>
            </a:r>
            <a:r>
              <a:rPr lang="fr-FR" sz="2000" dirty="0" err="1"/>
              <a:t>research</a:t>
            </a:r>
            <a:r>
              <a:rPr lang="fr-FR" sz="2000" dirty="0"/>
              <a:t> </a:t>
            </a:r>
            <a:r>
              <a:rPr lang="fr-FR" sz="2000" dirty="0" err="1"/>
              <a:t>results</a:t>
            </a:r>
            <a:r>
              <a:rPr lang="fr-FR" sz="2000" dirty="0"/>
              <a:t> and possible </a:t>
            </a:r>
            <a:r>
              <a:rPr lang="fr-FR" sz="2000" dirty="0" err="1"/>
              <a:t>difficulties</a:t>
            </a: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/>
              <a:t>Produces</a:t>
            </a:r>
            <a:r>
              <a:rPr lang="fr-FR" sz="2000" dirty="0"/>
              <a:t> </a:t>
            </a:r>
            <a:r>
              <a:rPr lang="fr-FR" sz="2000" dirty="0" err="1"/>
              <a:t>written</a:t>
            </a:r>
            <a:r>
              <a:rPr lang="fr-FR" sz="2000" dirty="0"/>
              <a:t> documents (</a:t>
            </a:r>
            <a:r>
              <a:rPr lang="fr-FR" sz="2000" dirty="0" err="1"/>
              <a:t>laboratory</a:t>
            </a:r>
            <a:r>
              <a:rPr lang="fr-FR" sz="2000" dirty="0"/>
              <a:t> notebook, reports…)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/>
              <a:t>Follows</a:t>
            </a:r>
            <a:r>
              <a:rPr lang="fr-FR" sz="2000" dirty="0"/>
              <a:t> the formations </a:t>
            </a:r>
            <a:r>
              <a:rPr lang="fr-FR" sz="2000" dirty="0" err="1"/>
              <a:t>proposed</a:t>
            </a:r>
            <a:r>
              <a:rPr lang="fr-FR" sz="2000" dirty="0"/>
              <a:t> by the Doctoral </a:t>
            </a:r>
            <a:r>
              <a:rPr lang="fr-FR" sz="2000" dirty="0" err="1"/>
              <a:t>School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35221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819373237"/>
              </p:ext>
            </p:extLst>
          </p:nvPr>
        </p:nvGraphicFramePr>
        <p:xfrm>
          <a:off x="3674783" y="976203"/>
          <a:ext cx="4646830" cy="3848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768421136"/>
              </p:ext>
            </p:extLst>
          </p:nvPr>
        </p:nvGraphicFramePr>
        <p:xfrm>
          <a:off x="4388903" y="2570602"/>
          <a:ext cx="4786663" cy="340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5363521" y="784881"/>
            <a:ext cx="3125727" cy="48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46" dirty="0"/>
              <a:t>1.THE THESIS PROJECT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48" y="899423"/>
            <a:ext cx="1515534" cy="153826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336263" y="3579621"/>
            <a:ext cx="1425814" cy="68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10" b="1" dirty="0">
                <a:solidFill>
                  <a:srgbClr val="7030A0"/>
                </a:solidFill>
              </a:rPr>
              <a:t>RESEARCH PROJECT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206744" y="5118191"/>
            <a:ext cx="1650200" cy="581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91" b="1" dirty="0">
                <a:solidFill>
                  <a:srgbClr val="FF0000"/>
                </a:solidFill>
              </a:rPr>
              <a:t>PROFESSIONNAL PROJECT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10398" y="1780403"/>
            <a:ext cx="954786" cy="95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92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BB047485-E8BF-4740-B52A-A997672A69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6187005"/>
              </p:ext>
            </p:extLst>
          </p:nvPr>
        </p:nvGraphicFramePr>
        <p:xfrm>
          <a:off x="1837550" y="1273575"/>
          <a:ext cx="8621787" cy="5142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lèche : courbe vers le haut 5">
            <a:extLst>
              <a:ext uri="{FF2B5EF4-FFF2-40B4-BE49-F238E27FC236}">
                <a16:creationId xmlns:a16="http://schemas.microsoft.com/office/drawing/2014/main" id="{A56015FA-DA85-4D47-94C5-86E2504BD203}"/>
              </a:ext>
            </a:extLst>
          </p:cNvPr>
          <p:cNvSpPr/>
          <p:nvPr/>
        </p:nvSpPr>
        <p:spPr>
          <a:xfrm rot="13715910">
            <a:off x="5192217" y="1410285"/>
            <a:ext cx="4831667" cy="1675302"/>
          </a:xfrm>
          <a:prstGeom prst="curvedUpArrow">
            <a:avLst/>
          </a:prstGeom>
          <a:solidFill>
            <a:srgbClr val="CD11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A33F105-1102-4A62-9191-F26FAA3D2831}"/>
              </a:ext>
            </a:extLst>
          </p:cNvPr>
          <p:cNvSpPr txBox="1"/>
          <p:nvPr/>
        </p:nvSpPr>
        <p:spPr>
          <a:xfrm>
            <a:off x="4419859" y="205074"/>
            <a:ext cx="4571251" cy="48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544">
              <a:defRPr/>
            </a:pPr>
            <a:r>
              <a:rPr lang="fr-FR" sz="254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2.The key </a:t>
            </a:r>
            <a:r>
              <a:rPr lang="fr-FR" sz="254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steps</a:t>
            </a:r>
            <a:r>
              <a:rPr lang="fr-FR" sz="254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of the PhD </a:t>
            </a:r>
            <a:r>
              <a:rPr lang="fr-FR" sz="254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thesis</a:t>
            </a:r>
            <a:r>
              <a:rPr lang="fr-FR" sz="254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4761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5439" y="2409528"/>
            <a:ext cx="10321480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9232" indent="-259232" defTabSz="414772">
              <a:buFont typeface="Wingdings" panose="05000000000000000000" pitchFamily="2" charset="2"/>
              <a:buChar char="q"/>
            </a:pPr>
            <a:r>
              <a:rPr lang="fr-FR" sz="3200" b="1" u="sng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</a:rPr>
              <a:t>Registration</a:t>
            </a:r>
          </a:p>
          <a:p>
            <a:pPr marL="259232" indent="-259232" defTabSz="414772">
              <a:buFont typeface="Wingdings" panose="05000000000000000000" pitchFamily="2" charset="2"/>
              <a:buChar char="q"/>
            </a:pPr>
            <a:endParaRPr lang="fr-FR" sz="3200" b="1" u="sng" dirty="0">
              <a:solidFill>
                <a:srgbClr val="4472C4">
                  <a:lumMod val="75000"/>
                </a:srgbClr>
              </a:solidFill>
              <a:latin typeface="Trebuchet MS" panose="020B0603020202020204" pitchFamily="34" charset="0"/>
            </a:endParaRPr>
          </a:p>
          <a:p>
            <a:pPr defTabSz="414772"/>
            <a:r>
              <a:rPr lang="fr-FR" sz="3200" b="1" dirty="0">
                <a:solidFill>
                  <a:prstClr val="black"/>
                </a:solidFill>
                <a:latin typeface="Calibri" panose="020F0502020204030204"/>
              </a:rPr>
              <a:t>In 2</a:t>
            </a:r>
            <a:r>
              <a:rPr lang="fr-FR" sz="3200" b="1" baseline="30000" dirty="0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lang="fr-FR" sz="3200" b="1" dirty="0">
                <a:solidFill>
                  <a:prstClr val="black"/>
                </a:solidFill>
                <a:latin typeface="Calibri" panose="020F0502020204030204"/>
              </a:rPr>
              <a:t> or 3</a:t>
            </a:r>
            <a:r>
              <a:rPr lang="fr-FR" sz="3200" b="1" baseline="30000" dirty="0">
                <a:solidFill>
                  <a:prstClr val="black"/>
                </a:solidFill>
                <a:latin typeface="Calibri" panose="020F0502020204030204"/>
              </a:rPr>
              <a:t>rd</a:t>
            </a:r>
            <a:r>
              <a:rPr lang="fr-FR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3200" b="1" dirty="0" err="1">
                <a:solidFill>
                  <a:prstClr val="black"/>
                </a:solidFill>
                <a:latin typeface="Calibri" panose="020F0502020204030204"/>
              </a:rPr>
              <a:t>year</a:t>
            </a:r>
            <a:r>
              <a:rPr lang="fr-FR" sz="3200" b="1" dirty="0">
                <a:solidFill>
                  <a:prstClr val="black"/>
                </a:solidFill>
                <a:latin typeface="Calibri" panose="020F0502020204030204"/>
              </a:rPr>
              <a:t> : </a:t>
            </a:r>
            <a:r>
              <a:rPr lang="fr-FR" sz="3200" b="1" dirty="0" err="1">
                <a:solidFill>
                  <a:prstClr val="black"/>
                </a:solidFill>
                <a:latin typeface="Calibri" panose="020F0502020204030204"/>
              </a:rPr>
              <a:t>july</a:t>
            </a:r>
            <a:r>
              <a:rPr lang="fr-FR" sz="3200" b="1" dirty="0">
                <a:solidFill>
                  <a:prstClr val="black"/>
                </a:solidFill>
                <a:latin typeface="Calibri" panose="020F0502020204030204"/>
              </a:rPr>
              <a:t> to </a:t>
            </a:r>
            <a:r>
              <a:rPr lang="fr-FR" sz="3200" b="1" dirty="0" err="1">
                <a:solidFill>
                  <a:prstClr val="black"/>
                </a:solidFill>
                <a:latin typeface="Calibri" panose="020F0502020204030204"/>
              </a:rPr>
              <a:t>october</a:t>
            </a:r>
            <a:r>
              <a:rPr lang="fr-FR" sz="3200" b="1" dirty="0">
                <a:solidFill>
                  <a:prstClr val="black"/>
                </a:solidFill>
                <a:latin typeface="Calibri" panose="020F0502020204030204"/>
              </a:rPr>
              <a:t> 15th</a:t>
            </a:r>
          </a:p>
          <a:p>
            <a:pPr defTabSz="414772"/>
            <a:r>
              <a:rPr lang="fr-FR" sz="3200" dirty="0">
                <a:solidFill>
                  <a:prstClr val="black"/>
                </a:solidFill>
                <a:latin typeface="Calibri" panose="020F0502020204030204"/>
              </a:rPr>
              <a:t>Doctoral </a:t>
            </a:r>
            <a:r>
              <a:rPr lang="fr-FR" sz="3200" dirty="0" err="1">
                <a:solidFill>
                  <a:prstClr val="black"/>
                </a:solidFill>
                <a:latin typeface="Calibri" panose="020F0502020204030204"/>
              </a:rPr>
              <a:t>contract</a:t>
            </a:r>
            <a:r>
              <a:rPr lang="fr-FR" sz="3200" dirty="0">
                <a:solidFill>
                  <a:prstClr val="black"/>
                </a:solidFill>
                <a:latin typeface="Calibri" panose="020F0502020204030204"/>
              </a:rPr>
              <a:t> : </a:t>
            </a:r>
            <a:r>
              <a:rPr lang="fr-FR" sz="3200" dirty="0" err="1">
                <a:solidFill>
                  <a:prstClr val="black"/>
                </a:solidFill>
                <a:latin typeface="Calibri" panose="020F0502020204030204"/>
              </a:rPr>
              <a:t>before</a:t>
            </a:r>
            <a:r>
              <a:rPr lang="fr-FR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3200" dirty="0" err="1">
                <a:solidFill>
                  <a:prstClr val="black"/>
                </a:solidFill>
                <a:latin typeface="Calibri" panose="020F0502020204030204"/>
              </a:rPr>
              <a:t>september</a:t>
            </a:r>
            <a:r>
              <a:rPr lang="fr-FR" sz="3200" dirty="0">
                <a:solidFill>
                  <a:prstClr val="black"/>
                </a:solidFill>
                <a:latin typeface="Calibri" panose="020F0502020204030204"/>
              </a:rPr>
              <a:t> 15</a:t>
            </a:r>
            <a:r>
              <a:rPr lang="fr-FR" sz="3200" baseline="30000" dirty="0">
                <a:solidFill>
                  <a:prstClr val="black"/>
                </a:solidFill>
                <a:latin typeface="Calibri" panose="020F0502020204030204"/>
              </a:rPr>
              <a:t>th </a:t>
            </a:r>
          </a:p>
          <a:p>
            <a:pPr defTabSz="414772"/>
            <a:r>
              <a:rPr lang="fr-FR" sz="3200" dirty="0" err="1">
                <a:solidFill>
                  <a:prstClr val="black"/>
                </a:solidFill>
                <a:latin typeface="Calibri" panose="020F0502020204030204"/>
              </a:rPr>
              <a:t>Other</a:t>
            </a:r>
            <a:r>
              <a:rPr lang="fr-FR" sz="3200" dirty="0">
                <a:solidFill>
                  <a:prstClr val="black"/>
                </a:solidFill>
                <a:latin typeface="Calibri" panose="020F0502020204030204"/>
              </a:rPr>
              <a:t> : </a:t>
            </a:r>
            <a:r>
              <a:rPr lang="fr-FR" sz="3600" dirty="0" err="1">
                <a:solidFill>
                  <a:prstClr val="black"/>
                </a:solidFill>
                <a:latin typeface="Calibri" panose="020F0502020204030204"/>
              </a:rPr>
              <a:t>before</a:t>
            </a:r>
            <a:r>
              <a:rPr lang="fr-FR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3200" dirty="0" err="1">
                <a:solidFill>
                  <a:prstClr val="black"/>
                </a:solidFill>
                <a:latin typeface="Calibri" panose="020F0502020204030204"/>
              </a:rPr>
              <a:t>october</a:t>
            </a:r>
            <a:r>
              <a:rPr lang="fr-FR" sz="3200" dirty="0">
                <a:solidFill>
                  <a:prstClr val="black"/>
                </a:solidFill>
                <a:latin typeface="Calibri" panose="020F0502020204030204"/>
              </a:rPr>
              <a:t> 15</a:t>
            </a:r>
            <a:r>
              <a:rPr lang="fr-FR" sz="3200" baseline="30000" dirty="0">
                <a:solidFill>
                  <a:prstClr val="black"/>
                </a:solidFill>
                <a:latin typeface="Calibri" panose="020F0502020204030204"/>
              </a:rPr>
              <a:t>th</a:t>
            </a:r>
          </a:p>
          <a:p>
            <a:pPr defTabSz="414772"/>
            <a:r>
              <a:rPr lang="fr-FR" sz="3200" b="1" dirty="0">
                <a:solidFill>
                  <a:prstClr val="black"/>
                </a:solidFill>
                <a:latin typeface="Calibri" panose="020F0502020204030204"/>
              </a:rPr>
              <a:t>4rth </a:t>
            </a:r>
            <a:r>
              <a:rPr lang="fr-FR" sz="3200" b="1" dirty="0" err="1">
                <a:solidFill>
                  <a:prstClr val="black"/>
                </a:solidFill>
                <a:latin typeface="Calibri" panose="020F0502020204030204"/>
              </a:rPr>
              <a:t>year</a:t>
            </a:r>
            <a:r>
              <a:rPr lang="fr-FR" sz="3200" b="1" dirty="0">
                <a:solidFill>
                  <a:prstClr val="black"/>
                </a:solidFill>
                <a:latin typeface="Calibri" panose="020F0502020204030204"/>
              </a:rPr>
              <a:t> or more (not </a:t>
            </a:r>
            <a:r>
              <a:rPr lang="fr-FR" sz="3200" b="1" dirty="0" err="1">
                <a:solidFill>
                  <a:prstClr val="black"/>
                </a:solidFill>
                <a:latin typeface="Calibri" panose="020F0502020204030204"/>
              </a:rPr>
              <a:t>recommended</a:t>
            </a:r>
            <a:r>
              <a:rPr lang="fr-FR" sz="3200" b="1" dirty="0">
                <a:solidFill>
                  <a:prstClr val="black"/>
                </a:solidFill>
                <a:latin typeface="Calibri" panose="020F0502020204030204"/>
              </a:rPr>
              <a:t>) :  </a:t>
            </a:r>
            <a:r>
              <a:rPr lang="fr-FR" sz="3200" dirty="0" err="1">
                <a:solidFill>
                  <a:prstClr val="black"/>
                </a:solidFill>
                <a:latin typeface="Calibri" panose="020F0502020204030204"/>
              </a:rPr>
              <a:t>before</a:t>
            </a:r>
            <a:r>
              <a:rPr lang="fr-FR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3200" dirty="0" err="1">
                <a:solidFill>
                  <a:prstClr val="black"/>
                </a:solidFill>
                <a:latin typeface="Calibri" panose="020F0502020204030204"/>
              </a:rPr>
              <a:t>october</a:t>
            </a:r>
            <a:r>
              <a:rPr lang="fr-FR" sz="3200" dirty="0">
                <a:solidFill>
                  <a:prstClr val="black"/>
                </a:solidFill>
                <a:latin typeface="Calibri" panose="020F0502020204030204"/>
              </a:rPr>
              <a:t> 15</a:t>
            </a:r>
            <a:r>
              <a:rPr lang="fr-FR" sz="3200" baseline="30000" dirty="0">
                <a:solidFill>
                  <a:prstClr val="black"/>
                </a:solidFill>
                <a:latin typeface="Calibri" panose="020F0502020204030204"/>
              </a:rPr>
              <a:t>th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A399F5A-A046-4964-9B1C-AA17C0EC34CD}"/>
              </a:ext>
            </a:extLst>
          </p:cNvPr>
          <p:cNvSpPr txBox="1"/>
          <p:nvPr/>
        </p:nvSpPr>
        <p:spPr>
          <a:xfrm>
            <a:off x="4293982" y="731333"/>
            <a:ext cx="4834465" cy="48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544">
              <a:defRPr/>
            </a:pPr>
            <a:r>
              <a:rPr lang="fr-FR" sz="254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2.1 The key </a:t>
            </a:r>
            <a:r>
              <a:rPr lang="fr-FR" sz="254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steps</a:t>
            </a:r>
            <a:r>
              <a:rPr lang="fr-FR" sz="254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of the PhD </a:t>
            </a:r>
            <a:r>
              <a:rPr lang="fr-FR" sz="254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thesis</a:t>
            </a:r>
            <a:r>
              <a:rPr lang="fr-FR" sz="254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6660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6296" y="1073727"/>
            <a:ext cx="4055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4772"/>
            <a:endParaRPr lang="fr-FR" sz="2000" b="1" dirty="0">
              <a:solidFill>
                <a:srgbClr val="4472C4">
                  <a:lumMod val="75000"/>
                </a:srgbClr>
              </a:solidFill>
              <a:latin typeface="Trebuchet MS" panose="020B0603020202020204" pitchFamily="34" charset="0"/>
            </a:endParaRPr>
          </a:p>
          <a:p>
            <a:pPr marL="259232" indent="-259232" defTabSz="414772">
              <a:buFont typeface="Wingdings" panose="05000000000000000000" pitchFamily="2" charset="2"/>
              <a:buChar char="q"/>
            </a:pPr>
            <a:r>
              <a:rPr lang="fr-FR" sz="2000" b="1" dirty="0" err="1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</a:rPr>
              <a:t>Mid-term</a:t>
            </a:r>
            <a:r>
              <a:rPr lang="fr-FR" sz="20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</a:rPr>
              <a:t> </a:t>
            </a:r>
            <a:r>
              <a:rPr lang="fr-FR" sz="2000" b="1" dirty="0" err="1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</a:rPr>
              <a:t>committee</a:t>
            </a:r>
            <a:r>
              <a:rPr lang="fr-FR" sz="2000" b="1" dirty="0">
                <a:solidFill>
                  <a:srgbClr val="4472C4">
                    <a:lumMod val="75000"/>
                  </a:srgbClr>
                </a:solidFill>
                <a:latin typeface="Trebuchet MS" panose="020B0603020202020204" pitchFamily="34" charset="0"/>
              </a:rPr>
              <a:t> :</a:t>
            </a:r>
            <a:endParaRPr lang="fr-FR" sz="2000" b="1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defTabSz="414772"/>
            <a:endParaRPr lang="fr-FR" sz="2000" b="1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defTabSz="414772"/>
            <a:endParaRPr lang="fr-FR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1D4DDEA-1C5A-4551-8A1E-91B9E837AFD2}"/>
              </a:ext>
            </a:extLst>
          </p:cNvPr>
          <p:cNvSpPr txBox="1"/>
          <p:nvPr/>
        </p:nvSpPr>
        <p:spPr>
          <a:xfrm>
            <a:off x="4372186" y="947416"/>
            <a:ext cx="4834465" cy="48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544">
              <a:defRPr/>
            </a:pPr>
            <a:r>
              <a:rPr lang="fr-FR" sz="254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2.2 The key </a:t>
            </a:r>
            <a:r>
              <a:rPr lang="fr-FR" sz="254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steps</a:t>
            </a:r>
            <a:r>
              <a:rPr lang="fr-FR" sz="254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of the PhD </a:t>
            </a:r>
            <a:r>
              <a:rPr lang="fr-FR" sz="254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thesis</a:t>
            </a:r>
            <a:r>
              <a:rPr lang="fr-FR" sz="254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36590" y="1735446"/>
            <a:ext cx="1130565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9232" indent="-259232" defTabSz="414772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prstClr val="black"/>
                </a:solidFill>
                <a:latin typeface="Calibri" panose="020F0502020204030204"/>
              </a:rPr>
              <a:t>Organisation 	</a:t>
            </a:r>
            <a:endParaRPr lang="fr-FR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674004" lvl="1" indent="-259232" defTabSz="414772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before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july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31</a:t>
            </a:r>
            <a:r>
              <a:rPr lang="fr-FR" sz="2000" baseline="30000" dirty="0">
                <a:solidFill>
                  <a:prstClr val="black"/>
                </a:solidFill>
                <a:latin typeface="Calibri" panose="020F0502020204030204"/>
              </a:rPr>
              <a:t>th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of the 2d (or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later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)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year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674004" lvl="1" indent="-259232" defTabSz="414772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required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for registration in the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next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year</a:t>
            </a:r>
            <a:endParaRPr lang="fr-FR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674004" lvl="1" indent="-259232" defTabSz="414772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organized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at the lab.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level</a:t>
            </a:r>
            <a:endParaRPr lang="fr-FR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259232" indent="-259232" algn="just" defTabSz="414772">
              <a:buFont typeface="Arial" panose="020B0604020202020204" pitchFamily="34" charset="0"/>
              <a:buChar char="•"/>
              <a:defRPr/>
            </a:pPr>
            <a:r>
              <a:rPr lang="fr-FR" sz="2000" b="1" dirty="0" err="1">
                <a:solidFill>
                  <a:prstClr val="black"/>
                </a:solidFill>
                <a:latin typeface="Calibri" panose="020F0502020204030204"/>
              </a:rPr>
              <a:t>Committee</a:t>
            </a:r>
            <a:r>
              <a:rPr lang="fr-FR" sz="2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Calibri" panose="020F0502020204030204"/>
              </a:rPr>
              <a:t>members</a:t>
            </a:r>
            <a:r>
              <a:rPr lang="fr-FR" sz="2000" b="1" dirty="0">
                <a:solidFill>
                  <a:prstClr val="black"/>
                </a:solidFill>
                <a:latin typeface="Calibri" panose="020F0502020204030204"/>
              </a:rPr>
              <a:t> : 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2 or more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faculty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members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internal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or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external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 marL="674004" lvl="1" indent="-259232" algn="just" defTabSz="414772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NOT the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supervisors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legal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requirement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)	</a:t>
            </a:r>
          </a:p>
          <a:p>
            <a:pPr marL="259232" indent="-259232" algn="just" defTabSz="414772">
              <a:buFont typeface="Arial" panose="020B0604020202020204" pitchFamily="34" charset="0"/>
              <a:buChar char="•"/>
              <a:defRPr/>
            </a:pPr>
            <a:r>
              <a:rPr lang="fr-FR" sz="2000" b="1" dirty="0">
                <a:solidFill>
                  <a:prstClr val="black"/>
                </a:solidFill>
                <a:latin typeface="Calibri" panose="020F0502020204030204"/>
              </a:rPr>
              <a:t>An oral </a:t>
            </a:r>
            <a:r>
              <a:rPr lang="fr-FR" sz="2000" b="1" dirty="0" err="1">
                <a:solidFill>
                  <a:prstClr val="black"/>
                </a:solidFill>
                <a:latin typeface="Calibri" panose="020F0502020204030204"/>
              </a:rPr>
              <a:t>presentation</a:t>
            </a:r>
            <a:r>
              <a:rPr lang="fr-FR" sz="2000" b="1" dirty="0">
                <a:solidFill>
                  <a:prstClr val="black"/>
                </a:solidFill>
                <a:latin typeface="Calibri" panose="020F0502020204030204"/>
              </a:rPr>
              <a:t> of the </a:t>
            </a:r>
            <a:r>
              <a:rPr lang="fr-FR" sz="2000" b="1" dirty="0" err="1">
                <a:solidFill>
                  <a:prstClr val="black"/>
                </a:solidFill>
                <a:latin typeface="Calibri" panose="020F0502020204030204"/>
              </a:rPr>
              <a:t>work</a:t>
            </a:r>
            <a:r>
              <a:rPr lang="fr-FR" sz="2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fr-FR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674004" lvl="1" indent="-259232" algn="just" defTabSz="414772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to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be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prepared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send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documents to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committee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 marL="674004" lvl="1" indent="-259232" algn="just" defTabSz="414772">
              <a:buFont typeface="Arial" panose="020B0604020202020204" pitchFamily="34" charset="0"/>
              <a:buChar char="•"/>
              <a:defRPr/>
            </a:pP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followed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by questions and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comments</a:t>
            </a:r>
            <a:endParaRPr lang="fr-FR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674004" lvl="1" indent="-259232" algn="just" defTabSz="414772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a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written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report by the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committee</a:t>
            </a:r>
            <a:endParaRPr lang="fr-FR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259232" indent="-259232" defTabSz="414772">
              <a:spcAft>
                <a:spcPts val="272"/>
              </a:spcAft>
              <a:buFont typeface="Arial" panose="020B0604020202020204" pitchFamily="34" charset="0"/>
              <a:buChar char="•"/>
              <a:defRPr/>
            </a:pPr>
            <a:r>
              <a:rPr lang="fr-FR" sz="2000" b="1" dirty="0">
                <a:solidFill>
                  <a:prstClr val="black"/>
                </a:solidFill>
                <a:latin typeface="Calibri" panose="020F0502020204030204"/>
              </a:rPr>
              <a:t>Objectives:</a:t>
            </a:r>
          </a:p>
          <a:p>
            <a:pPr marL="674004" lvl="1" indent="-259232" defTabSz="414772">
              <a:spcAft>
                <a:spcPts val="272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To check on the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progress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and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scientific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quality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of the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thesis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’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work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fr-FR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marL="674004" lvl="1" indent="-259232" defTabSz="414772">
              <a:spcAft>
                <a:spcPts val="272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To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ensure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that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the PhD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thesis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goes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smoothly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supervising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work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environment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) </a:t>
            </a:r>
          </a:p>
          <a:p>
            <a:pPr marL="674004" lvl="1" indent="-259232" defTabSz="414772">
              <a:spcAft>
                <a:spcPts val="272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To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ensure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the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dissemination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of the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research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results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(articles,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conferences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 marL="674004" lvl="1" indent="-259232" defTabSz="414772">
              <a:spcAft>
                <a:spcPts val="272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To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discuss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the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professional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project</a:t>
            </a:r>
            <a:endParaRPr lang="fr-FR" sz="20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2771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3674</TotalTime>
  <Words>1672</Words>
  <Application>Microsoft Office PowerPoint</Application>
  <PresentationFormat>Grand écran</PresentationFormat>
  <Paragraphs>239</Paragraphs>
  <Slides>18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Noto Sans CJK SC</vt:lpstr>
      <vt:lpstr>Trebuchet MS</vt:lpstr>
      <vt:lpstr>Wingdings</vt:lpstr>
      <vt:lpstr>Thème Office</vt:lpstr>
      <vt:lpstr>Welcome day of Economics, Management, Mathematics, Physical and Computer Sciences Doctoral School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Save the dates</vt:lpstr>
      <vt:lpstr>Présentation PowerPoint</vt:lpstr>
    </vt:vector>
  </TitlesOfParts>
  <Company>Universite de Cergy-Pontoise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SAUVEE Sidonie</dc:creator>
  <cp:lastModifiedBy>perrine elshawish</cp:lastModifiedBy>
  <cp:revision>523</cp:revision>
  <cp:lastPrinted>2016-11-21T13:37:23Z</cp:lastPrinted>
  <dcterms:created xsi:type="dcterms:W3CDTF">2016-10-25T08:55:31Z</dcterms:created>
  <dcterms:modified xsi:type="dcterms:W3CDTF">2021-11-15T14:03:17Z</dcterms:modified>
</cp:coreProperties>
</file>